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4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5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6.xml" ContentType="application/vnd.openxmlformats-officedocument.presentationml.notesSlide+xml"/>
  <Override PartName="/ppt/tags/tag28.xml" ContentType="application/vnd.openxmlformats-officedocument.presentationml.tags+xml"/>
  <Override PartName="/ppt/notesSlides/notesSlide7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8.xml" ContentType="application/vnd.openxmlformats-officedocument.presentationml.notesSlide+xml"/>
  <Override PartName="/ppt/theme/themeOverride4.xml" ContentType="application/vnd.openxmlformats-officedocument.themeOverr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9.xml" ContentType="application/vnd.openxmlformats-officedocument.presentationml.notesSlide+xml"/>
  <Override PartName="/ppt/theme/themeOverride5.xml" ContentType="application/vnd.openxmlformats-officedocument.themeOverr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10.xml" ContentType="application/vnd.openxmlformats-officedocument.presentationml.notesSlide+xml"/>
  <Override PartName="/ppt/theme/themeOverride6.xml" ContentType="application/vnd.openxmlformats-officedocument.themeOverr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11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notesSlides/notesSlide12.xml" ContentType="application/vnd.openxmlformats-officedocument.presentationml.notesSlide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notesSlides/notesSlide13.xml" ContentType="application/vnd.openxmlformats-officedocument.presentationml.notesSlide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notesSlides/notesSlide14.xml" ContentType="application/vnd.openxmlformats-officedocument.presentationml.notesSlide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notesSlides/notesSlide15.xml" ContentType="application/vnd.openxmlformats-officedocument.presentationml.notesSlide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notesSlides/notesSlide16.xml" ContentType="application/vnd.openxmlformats-officedocument.presentationml.notesSlide+xml"/>
  <Override PartName="/ppt/tags/tag119.xml" ContentType="application/vnd.openxmlformats-officedocument.presentationml.tags+xml"/>
  <Override PartName="/ppt/notesSlides/notesSlide17.xml" ContentType="application/vnd.openxmlformats-officedocument.presentationml.notesSlide+xml"/>
  <Override PartName="/ppt/tags/tag120.xml" ContentType="application/vnd.openxmlformats-officedocument.presentationml.tags+xml"/>
  <Override PartName="/ppt/notesSlides/notesSlide18.xml" ContentType="application/vnd.openxmlformats-officedocument.presentationml.notesSlide+xml"/>
  <Override PartName="/ppt/tags/tag121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notesSlides/notesSlide21.xml" ContentType="application/vnd.openxmlformats-officedocument.presentationml.notesSlide+xml"/>
  <Override PartName="/ppt/tags/tag137.xml" ContentType="application/vnd.openxmlformats-officedocument.presentationml.tags+xml"/>
  <Override PartName="/ppt/notesSlides/notesSlide22.xml" ContentType="application/vnd.openxmlformats-officedocument.presentationml.notesSlide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notesSlides/notesSlide23.xml" ContentType="application/vnd.openxmlformats-officedocument.presentationml.notesSlide+xml"/>
  <Override PartName="/ppt/theme/themeOverride7.xml" ContentType="application/vnd.openxmlformats-officedocument.themeOverride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notesSlides/notesSlide24.xml" ContentType="application/vnd.openxmlformats-officedocument.presentationml.notesSlide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notesSlides/notesSlide25.xml" ContentType="application/vnd.openxmlformats-officedocument.presentationml.notesSlide+xml"/>
  <Override PartName="/ppt/tags/tag155.xml" ContentType="application/vnd.openxmlformats-officedocument.presentationml.tags+xml"/>
  <Override PartName="/ppt/notesSlides/notesSlide26.xml" ContentType="application/vnd.openxmlformats-officedocument.presentationml.notesSlide+xml"/>
  <Override PartName="/ppt/tags/tag156.xml" ContentType="application/vnd.openxmlformats-officedocument.presentationml.tags+xml"/>
  <Override PartName="/ppt/notesSlides/notesSlide27.xml" ContentType="application/vnd.openxmlformats-officedocument.presentationml.notesSlide+xml"/>
  <Override PartName="/ppt/tags/tag157.xml" ContentType="application/vnd.openxmlformats-officedocument.presentationml.tags+xml"/>
  <Override PartName="/ppt/notesSlides/notesSlide28.xml" ContentType="application/vnd.openxmlformats-officedocument.presentationml.notesSlide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notesSlides/notesSlide29.xml" ContentType="application/vnd.openxmlformats-officedocument.presentationml.notesSlide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notesSlides/notesSlide30.xml" ContentType="application/vnd.openxmlformats-officedocument.presentationml.notesSlide+xml"/>
  <Override PartName="/ppt/tags/tag167.xml" ContentType="application/vnd.openxmlformats-officedocument.presentationml.tags+xml"/>
  <Override PartName="/ppt/notesSlides/notesSlide31.xml" ContentType="application/vnd.openxmlformats-officedocument.presentationml.notesSlide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notesSlides/notesSlide32.xml" ContentType="application/vnd.openxmlformats-officedocument.presentationml.notesSlide+xml"/>
  <Override PartName="/ppt/tags/tag178.xml" ContentType="application/vnd.openxmlformats-officedocument.presentationml.tags+xml"/>
  <Override PartName="/ppt/notesSlides/notesSlide33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34.xml" ContentType="application/vnd.openxmlformats-officedocument.presentationml.notesSlide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notesSlides/notesSlide35.xml" ContentType="application/vnd.openxmlformats-officedocument.presentationml.notesSlide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notesSlides/notesSlide36.xml" ContentType="application/vnd.openxmlformats-officedocument.presentationml.notesSlide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theme/themeOverride9.xml" ContentType="application/vnd.openxmlformats-officedocument.themeOverride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notesSlides/notesSlide39.xml" ContentType="application/vnd.openxmlformats-officedocument.presentationml.notesSlide+xml"/>
  <Override PartName="/ppt/tags/tag198.xml" ContentType="application/vnd.openxmlformats-officedocument.presentationml.tags+xml"/>
  <Override PartName="/ppt/notesSlides/notesSlide40.xml" ContentType="application/vnd.openxmlformats-officedocument.presentationml.notesSlide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notesSlides/notesSlide41.xml" ContentType="application/vnd.openxmlformats-officedocument.presentationml.notesSlide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notesSlides/notesSlide42.xml" ContentType="application/vnd.openxmlformats-officedocument.presentationml.notesSlide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notesSlides/notesSlide43.xml" ContentType="application/vnd.openxmlformats-officedocument.presentationml.notesSlide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notesSlides/notesSlide44.xml" ContentType="application/vnd.openxmlformats-officedocument.presentationml.notesSlide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notesSlides/notesSlide45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6"/>
  </p:notesMasterIdLst>
  <p:sldIdLst>
    <p:sldId id="256" r:id="rId2"/>
    <p:sldId id="257" r:id="rId3"/>
    <p:sldId id="272" r:id="rId4"/>
    <p:sldId id="285" r:id="rId5"/>
    <p:sldId id="351" r:id="rId6"/>
    <p:sldId id="331" r:id="rId7"/>
    <p:sldId id="326" r:id="rId8"/>
    <p:sldId id="293" r:id="rId9"/>
    <p:sldId id="273" r:id="rId10"/>
    <p:sldId id="275" r:id="rId11"/>
    <p:sldId id="352" r:id="rId12"/>
    <p:sldId id="297" r:id="rId13"/>
    <p:sldId id="353" r:id="rId14"/>
    <p:sldId id="354" r:id="rId15"/>
    <p:sldId id="355" r:id="rId16"/>
    <p:sldId id="356" r:id="rId17"/>
    <p:sldId id="339" r:id="rId18"/>
    <p:sldId id="357" r:id="rId19"/>
    <p:sldId id="358" r:id="rId20"/>
    <p:sldId id="264" r:id="rId21"/>
    <p:sldId id="359" r:id="rId22"/>
    <p:sldId id="327" r:id="rId23"/>
    <p:sldId id="328" r:id="rId24"/>
    <p:sldId id="361" r:id="rId25"/>
    <p:sldId id="283" r:id="rId26"/>
    <p:sldId id="362" r:id="rId27"/>
    <p:sldId id="363" r:id="rId28"/>
    <p:sldId id="364" r:id="rId29"/>
    <p:sldId id="365" r:id="rId30"/>
    <p:sldId id="366" r:id="rId31"/>
    <p:sldId id="367" r:id="rId32"/>
    <p:sldId id="368" r:id="rId33"/>
    <p:sldId id="369" r:id="rId34"/>
    <p:sldId id="329" r:id="rId35"/>
    <p:sldId id="370" r:id="rId36"/>
    <p:sldId id="334" r:id="rId37"/>
    <p:sldId id="371" r:id="rId38"/>
    <p:sldId id="372" r:id="rId39"/>
    <p:sldId id="373" r:id="rId40"/>
    <p:sldId id="374" r:id="rId41"/>
    <p:sldId id="265" r:id="rId42"/>
    <p:sldId id="333" r:id="rId43"/>
    <p:sldId id="330" r:id="rId44"/>
    <p:sldId id="375" r:id="rId45"/>
    <p:sldId id="376" r:id="rId46"/>
    <p:sldId id="377" r:id="rId47"/>
    <p:sldId id="378" r:id="rId48"/>
    <p:sldId id="379" r:id="rId49"/>
    <p:sldId id="380" r:id="rId50"/>
    <p:sldId id="381" r:id="rId51"/>
    <p:sldId id="382" r:id="rId52"/>
    <p:sldId id="383" r:id="rId53"/>
    <p:sldId id="384" r:id="rId54"/>
    <p:sldId id="284" r:id="rId55"/>
  </p:sldIdLst>
  <p:sldSz cx="12192000" cy="6858000"/>
  <p:notesSz cx="6858000" cy="9144000"/>
  <p:embeddedFontLst>
    <p:embeddedFont>
      <p:font typeface="Agency FB" panose="020B0503020202020204" pitchFamily="34" charset="0"/>
      <p:regular r:id="rId57"/>
      <p:bold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等线" panose="02010600030101010101" pitchFamily="2" charset="-122"/>
      <p:regular r:id="rId63"/>
      <p:bold r:id="rId64"/>
    </p:embeddedFont>
    <p:embeddedFont>
      <p:font typeface="微软雅黑" panose="020B0503020204020204" pitchFamily="34" charset="-122"/>
      <p:regular r:id="rId65"/>
      <p:bold r:id="rId66"/>
    </p:embeddedFont>
  </p:embeddedFontLst>
  <p:custDataLst>
    <p:tags r:id="rId6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">
          <p15:clr>
            <a:srgbClr val="A4A3A4"/>
          </p15:clr>
        </p15:guide>
        <p15:guide id="2" orient="horz" pos="4190">
          <p15:clr>
            <a:srgbClr val="A4A3A4"/>
          </p15:clr>
        </p15:guide>
        <p15:guide id="3" pos="230">
          <p15:clr>
            <a:srgbClr val="A4A3A4"/>
          </p15:clr>
        </p15:guide>
        <p15:guide id="4" pos="7454">
          <p15:clr>
            <a:srgbClr val="A4A3A4"/>
          </p15:clr>
        </p15:guide>
        <p15:guide id="5" orient="horz" pos="561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4017">
          <p15:clr>
            <a:srgbClr val="A4A3A4"/>
          </p15:clr>
        </p15:guide>
        <p15:guide id="8" orient="horz" pos="38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86D0"/>
    <a:srgbClr val="197BC8"/>
    <a:srgbClr val="003867"/>
    <a:srgbClr val="F3F3F3"/>
    <a:srgbClr val="F7FCFE"/>
    <a:srgbClr val="FFFFFC"/>
    <a:srgbClr val="FFFFFF"/>
    <a:srgbClr val="E6E6E6"/>
    <a:srgbClr val="44BE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9" autoAdjust="0"/>
    <p:restoredTop sz="94618" autoAdjust="0"/>
  </p:normalViewPr>
  <p:slideViewPr>
    <p:cSldViewPr snapToGrid="0" showGuides="1">
      <p:cViewPr varScale="1">
        <p:scale>
          <a:sx n="84" d="100"/>
          <a:sy n="84" d="100"/>
        </p:scale>
        <p:origin x="658" y="67"/>
      </p:cViewPr>
      <p:guideLst>
        <p:guide orient="horz" pos="129"/>
        <p:guide orient="horz" pos="4190"/>
        <p:guide pos="230"/>
        <p:guide pos="7454"/>
        <p:guide orient="horz" pos="561"/>
        <p:guide orient="horz" pos="700"/>
        <p:guide orient="horz" pos="4017"/>
        <p:guide orient="horz" pos="385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7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2.fntdata"/><Relationship Id="rId66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1.fntdata"/><Relationship Id="rId61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4.fntdata"/><Relationship Id="rId65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64" Type="http://schemas.openxmlformats.org/officeDocument/2006/relationships/font" Target="fonts/font8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3.fntdata"/><Relationship Id="rId67" Type="http://schemas.openxmlformats.org/officeDocument/2006/relationships/tags" Target="tags/tag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6.fntdata"/><Relationship Id="rId70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jpg>
</file>

<file path=ppt/media/image5.jpe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743F9-9B08-422F-9ECE-BE7148BC7DDC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0232-94FA-4EBE-BB9B-79FBE48603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1888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930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7150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6787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8540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737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3119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543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1569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71116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4205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46660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5473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1335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59963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0230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7516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737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07085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8019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0135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20249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7668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93804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78956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5022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24211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09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7349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632439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33435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04798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39603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9344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36404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725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4329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doors dir="vert"/>
      </p:transition>
    </mc:Choice>
    <mc:Fallback xmlns=""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flip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:blinds dir="vert"/>
      </p:transition>
    </mc:Choice>
    <mc:Fallback xmlns="">
      <p:transition spd="slow" advClick="0" advTm="500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48.xml"/><Relationship Id="rId7" Type="http://schemas.openxmlformats.org/officeDocument/2006/relationships/tags" Target="../tags/tag52.xml"/><Relationship Id="rId2" Type="http://schemas.openxmlformats.org/officeDocument/2006/relationships/tags" Target="../tags/tag47.xml"/><Relationship Id="rId1" Type="http://schemas.openxmlformats.org/officeDocument/2006/relationships/themeOverride" Target="../theme/themeOverride5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9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54.xml"/><Relationship Id="rId7" Type="http://schemas.openxmlformats.org/officeDocument/2006/relationships/tags" Target="../tags/tag58.xml"/><Relationship Id="rId2" Type="http://schemas.openxmlformats.org/officeDocument/2006/relationships/tags" Target="../tags/tag53.xml"/><Relationship Id="rId1" Type="http://schemas.openxmlformats.org/officeDocument/2006/relationships/themeOverride" Target="../theme/themeOverride6.xml"/><Relationship Id="rId6" Type="http://schemas.openxmlformats.org/officeDocument/2006/relationships/tags" Target="../tags/tag57.xml"/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9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66.xml"/><Relationship Id="rId13" Type="http://schemas.openxmlformats.org/officeDocument/2006/relationships/tags" Target="../tags/tag71.xml"/><Relationship Id="rId18" Type="http://schemas.openxmlformats.org/officeDocument/2006/relationships/image" Target="../media/image5.jpeg"/><Relationship Id="rId3" Type="http://schemas.openxmlformats.org/officeDocument/2006/relationships/tags" Target="../tags/tag61.xml"/><Relationship Id="rId7" Type="http://schemas.openxmlformats.org/officeDocument/2006/relationships/tags" Target="../tags/tag65.xml"/><Relationship Id="rId12" Type="http://schemas.openxmlformats.org/officeDocument/2006/relationships/tags" Target="../tags/tag70.xml"/><Relationship Id="rId17" Type="http://schemas.openxmlformats.org/officeDocument/2006/relationships/notesSlide" Target="../notesSlides/notesSlide12.xml"/><Relationship Id="rId2" Type="http://schemas.openxmlformats.org/officeDocument/2006/relationships/tags" Target="../tags/tag60.xml"/><Relationship Id="rId16" Type="http://schemas.openxmlformats.org/officeDocument/2006/relationships/slideLayout" Target="../slideLayouts/slideLayout4.xml"/><Relationship Id="rId1" Type="http://schemas.openxmlformats.org/officeDocument/2006/relationships/tags" Target="../tags/tag59.xml"/><Relationship Id="rId6" Type="http://schemas.openxmlformats.org/officeDocument/2006/relationships/tags" Target="../tags/tag64.xml"/><Relationship Id="rId11" Type="http://schemas.openxmlformats.org/officeDocument/2006/relationships/tags" Target="../tags/tag69.xml"/><Relationship Id="rId5" Type="http://schemas.openxmlformats.org/officeDocument/2006/relationships/tags" Target="../tags/tag63.xml"/><Relationship Id="rId15" Type="http://schemas.openxmlformats.org/officeDocument/2006/relationships/tags" Target="../tags/tag73.xml"/><Relationship Id="rId10" Type="http://schemas.openxmlformats.org/officeDocument/2006/relationships/tags" Target="../tags/tag68.xml"/><Relationship Id="rId4" Type="http://schemas.openxmlformats.org/officeDocument/2006/relationships/tags" Target="../tags/tag62.xml"/><Relationship Id="rId9" Type="http://schemas.openxmlformats.org/officeDocument/2006/relationships/tags" Target="../tags/tag67.xml"/><Relationship Id="rId14" Type="http://schemas.openxmlformats.org/officeDocument/2006/relationships/tags" Target="../tags/tag7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13" Type="http://schemas.openxmlformats.org/officeDocument/2006/relationships/tags" Target="../tags/tag86.xml"/><Relationship Id="rId18" Type="http://schemas.openxmlformats.org/officeDocument/2006/relationships/image" Target="../media/image5.jpeg"/><Relationship Id="rId3" Type="http://schemas.openxmlformats.org/officeDocument/2006/relationships/tags" Target="../tags/tag76.xml"/><Relationship Id="rId7" Type="http://schemas.openxmlformats.org/officeDocument/2006/relationships/tags" Target="../tags/tag80.xml"/><Relationship Id="rId12" Type="http://schemas.openxmlformats.org/officeDocument/2006/relationships/tags" Target="../tags/tag85.xml"/><Relationship Id="rId17" Type="http://schemas.openxmlformats.org/officeDocument/2006/relationships/notesSlide" Target="../notesSlides/notesSlide13.xml"/><Relationship Id="rId2" Type="http://schemas.openxmlformats.org/officeDocument/2006/relationships/tags" Target="../tags/tag75.xml"/><Relationship Id="rId16" Type="http://schemas.openxmlformats.org/officeDocument/2006/relationships/slideLayout" Target="../slideLayouts/slideLayout4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11" Type="http://schemas.openxmlformats.org/officeDocument/2006/relationships/tags" Target="../tags/tag84.xml"/><Relationship Id="rId5" Type="http://schemas.openxmlformats.org/officeDocument/2006/relationships/tags" Target="../tags/tag78.xml"/><Relationship Id="rId15" Type="http://schemas.openxmlformats.org/officeDocument/2006/relationships/tags" Target="../tags/tag88.xml"/><Relationship Id="rId10" Type="http://schemas.openxmlformats.org/officeDocument/2006/relationships/tags" Target="../tags/tag83.xml"/><Relationship Id="rId4" Type="http://schemas.openxmlformats.org/officeDocument/2006/relationships/tags" Target="../tags/tag77.xml"/><Relationship Id="rId9" Type="http://schemas.openxmlformats.org/officeDocument/2006/relationships/tags" Target="../tags/tag82.xml"/><Relationship Id="rId14" Type="http://schemas.openxmlformats.org/officeDocument/2006/relationships/tags" Target="../tags/tag8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98.xml"/><Relationship Id="rId13" Type="http://schemas.openxmlformats.org/officeDocument/2006/relationships/tags" Target="../tags/tag103.xml"/><Relationship Id="rId18" Type="http://schemas.openxmlformats.org/officeDocument/2006/relationships/image" Target="../media/image5.jpeg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12" Type="http://schemas.openxmlformats.org/officeDocument/2006/relationships/tags" Target="../tags/tag102.xml"/><Relationship Id="rId17" Type="http://schemas.openxmlformats.org/officeDocument/2006/relationships/notesSlide" Target="../notesSlides/notesSlide15.xml"/><Relationship Id="rId2" Type="http://schemas.openxmlformats.org/officeDocument/2006/relationships/tags" Target="../tags/tag92.xml"/><Relationship Id="rId16" Type="http://schemas.openxmlformats.org/officeDocument/2006/relationships/slideLayout" Target="../slideLayouts/slideLayout4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11" Type="http://schemas.openxmlformats.org/officeDocument/2006/relationships/tags" Target="../tags/tag101.xml"/><Relationship Id="rId5" Type="http://schemas.openxmlformats.org/officeDocument/2006/relationships/tags" Target="../tags/tag95.xml"/><Relationship Id="rId15" Type="http://schemas.openxmlformats.org/officeDocument/2006/relationships/tags" Target="../tags/tag105.xml"/><Relationship Id="rId10" Type="http://schemas.openxmlformats.org/officeDocument/2006/relationships/tags" Target="../tags/tag100.xml"/><Relationship Id="rId4" Type="http://schemas.openxmlformats.org/officeDocument/2006/relationships/tags" Target="../tags/tag94.xml"/><Relationship Id="rId9" Type="http://schemas.openxmlformats.org/officeDocument/2006/relationships/tags" Target="../tags/tag99.xml"/><Relationship Id="rId14" Type="http://schemas.openxmlformats.org/officeDocument/2006/relationships/tags" Target="../tags/tag10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13.xml"/><Relationship Id="rId13" Type="http://schemas.openxmlformats.org/officeDocument/2006/relationships/tags" Target="../tags/tag118.xml"/><Relationship Id="rId3" Type="http://schemas.openxmlformats.org/officeDocument/2006/relationships/tags" Target="../tags/tag108.xml"/><Relationship Id="rId7" Type="http://schemas.openxmlformats.org/officeDocument/2006/relationships/tags" Target="../tags/tag112.xml"/><Relationship Id="rId12" Type="http://schemas.openxmlformats.org/officeDocument/2006/relationships/tags" Target="../tags/tag117.xml"/><Relationship Id="rId2" Type="http://schemas.openxmlformats.org/officeDocument/2006/relationships/tags" Target="../tags/tag107.xml"/><Relationship Id="rId16" Type="http://schemas.openxmlformats.org/officeDocument/2006/relationships/image" Target="../media/image5.jpeg"/><Relationship Id="rId1" Type="http://schemas.openxmlformats.org/officeDocument/2006/relationships/tags" Target="../tags/tag106.xml"/><Relationship Id="rId6" Type="http://schemas.openxmlformats.org/officeDocument/2006/relationships/tags" Target="../tags/tag111.xml"/><Relationship Id="rId11" Type="http://schemas.openxmlformats.org/officeDocument/2006/relationships/tags" Target="../tags/tag116.xml"/><Relationship Id="rId5" Type="http://schemas.openxmlformats.org/officeDocument/2006/relationships/tags" Target="../tags/tag110.xml"/><Relationship Id="rId15" Type="http://schemas.openxmlformats.org/officeDocument/2006/relationships/notesSlide" Target="../notesSlides/notesSlide16.xml"/><Relationship Id="rId10" Type="http://schemas.openxmlformats.org/officeDocument/2006/relationships/tags" Target="../tags/tag115.xml"/><Relationship Id="rId4" Type="http://schemas.openxmlformats.org/officeDocument/2006/relationships/tags" Target="../tags/tag109.xml"/><Relationship Id="rId9" Type="http://schemas.openxmlformats.org/officeDocument/2006/relationships/tags" Target="../tags/tag114.xml"/><Relationship Id="rId14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9.xml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0.xml"/><Relationship Id="rId4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image" Target="../media/image2.png"/><Relationship Id="rId4" Type="http://schemas.openxmlformats.org/officeDocument/2006/relationships/tags" Target="../tags/tag4.xml"/><Relationship Id="rId9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129.xml"/><Relationship Id="rId13" Type="http://schemas.openxmlformats.org/officeDocument/2006/relationships/tags" Target="../tags/tag134.xml"/><Relationship Id="rId18" Type="http://schemas.openxmlformats.org/officeDocument/2006/relationships/image" Target="../media/image5.jpeg"/><Relationship Id="rId3" Type="http://schemas.openxmlformats.org/officeDocument/2006/relationships/tags" Target="../tags/tag124.xml"/><Relationship Id="rId7" Type="http://schemas.openxmlformats.org/officeDocument/2006/relationships/tags" Target="../tags/tag128.xml"/><Relationship Id="rId12" Type="http://schemas.openxmlformats.org/officeDocument/2006/relationships/tags" Target="../tags/tag133.xml"/><Relationship Id="rId17" Type="http://schemas.openxmlformats.org/officeDocument/2006/relationships/notesSlide" Target="../notesSlides/notesSlide21.xml"/><Relationship Id="rId2" Type="http://schemas.openxmlformats.org/officeDocument/2006/relationships/tags" Target="../tags/tag123.xml"/><Relationship Id="rId16" Type="http://schemas.openxmlformats.org/officeDocument/2006/relationships/slideLayout" Target="../slideLayouts/slideLayout4.xml"/><Relationship Id="rId1" Type="http://schemas.openxmlformats.org/officeDocument/2006/relationships/tags" Target="../tags/tag122.xml"/><Relationship Id="rId6" Type="http://schemas.openxmlformats.org/officeDocument/2006/relationships/tags" Target="../tags/tag127.xml"/><Relationship Id="rId11" Type="http://schemas.openxmlformats.org/officeDocument/2006/relationships/tags" Target="../tags/tag132.xml"/><Relationship Id="rId5" Type="http://schemas.openxmlformats.org/officeDocument/2006/relationships/tags" Target="../tags/tag126.xml"/><Relationship Id="rId15" Type="http://schemas.openxmlformats.org/officeDocument/2006/relationships/tags" Target="../tags/tag136.xml"/><Relationship Id="rId10" Type="http://schemas.openxmlformats.org/officeDocument/2006/relationships/tags" Target="../tags/tag131.xml"/><Relationship Id="rId4" Type="http://schemas.openxmlformats.org/officeDocument/2006/relationships/tags" Target="../tags/tag125.xml"/><Relationship Id="rId9" Type="http://schemas.openxmlformats.org/officeDocument/2006/relationships/tags" Target="../tags/tag130.xml"/><Relationship Id="rId14" Type="http://schemas.openxmlformats.org/officeDocument/2006/relationships/tags" Target="../tags/tag13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7.xml"/><Relationship Id="rId4" Type="http://schemas.openxmlformats.org/officeDocument/2006/relationships/image" Target="../media/image3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140.xml"/><Relationship Id="rId7" Type="http://schemas.openxmlformats.org/officeDocument/2006/relationships/image" Target="../media/image7.png"/><Relationship Id="rId2" Type="http://schemas.openxmlformats.org/officeDocument/2006/relationships/tags" Target="../tags/tag139.xml"/><Relationship Id="rId1" Type="http://schemas.openxmlformats.org/officeDocument/2006/relationships/tags" Target="../tags/tag138.xml"/><Relationship Id="rId6" Type="http://schemas.openxmlformats.org/officeDocument/2006/relationships/notesSlide" Target="../notesSlides/notesSlide23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14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148.xml"/><Relationship Id="rId3" Type="http://schemas.openxmlformats.org/officeDocument/2006/relationships/tags" Target="../tags/tag143.xml"/><Relationship Id="rId7" Type="http://schemas.openxmlformats.org/officeDocument/2006/relationships/tags" Target="../tags/tag147.xml"/><Relationship Id="rId2" Type="http://schemas.openxmlformats.org/officeDocument/2006/relationships/tags" Target="../tags/tag142.xml"/><Relationship Id="rId1" Type="http://schemas.openxmlformats.org/officeDocument/2006/relationships/themeOverride" Target="../theme/themeOverride7.xml"/><Relationship Id="rId6" Type="http://schemas.openxmlformats.org/officeDocument/2006/relationships/tags" Target="../tags/tag146.xml"/><Relationship Id="rId11" Type="http://schemas.openxmlformats.org/officeDocument/2006/relationships/image" Target="../media/image4.jpg"/><Relationship Id="rId5" Type="http://schemas.openxmlformats.org/officeDocument/2006/relationships/tags" Target="../tags/tag145.xml"/><Relationship Id="rId10" Type="http://schemas.openxmlformats.org/officeDocument/2006/relationships/notesSlide" Target="../notesSlides/notesSlide24.xml"/><Relationship Id="rId4" Type="http://schemas.openxmlformats.org/officeDocument/2006/relationships/tags" Target="../tags/tag144.xml"/><Relationship Id="rId9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5.xml"/><Relationship Id="rId3" Type="http://schemas.openxmlformats.org/officeDocument/2006/relationships/tags" Target="../tags/tag151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150.xml"/><Relationship Id="rId1" Type="http://schemas.openxmlformats.org/officeDocument/2006/relationships/tags" Target="../tags/tag149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tags" Target="../tags/tag15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5.xml"/><Relationship Id="rId4" Type="http://schemas.openxmlformats.org/officeDocument/2006/relationships/image" Target="../media/image3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6.xml"/><Relationship Id="rId4" Type="http://schemas.openxmlformats.org/officeDocument/2006/relationships/image" Target="../media/image3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7.xml"/><Relationship Id="rId4" Type="http://schemas.openxmlformats.org/officeDocument/2006/relationships/image" Target="../media/image3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160.xml"/><Relationship Id="rId7" Type="http://schemas.openxmlformats.org/officeDocument/2006/relationships/notesSlide" Target="../notesSlides/notesSlide29.xml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62.xml"/><Relationship Id="rId4" Type="http://schemas.openxmlformats.org/officeDocument/2006/relationships/tags" Target="../tags/tag16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165.xml"/><Relationship Id="rId2" Type="http://schemas.openxmlformats.org/officeDocument/2006/relationships/tags" Target="../tags/tag164.xml"/><Relationship Id="rId1" Type="http://schemas.openxmlformats.org/officeDocument/2006/relationships/tags" Target="../tags/tag163.xml"/><Relationship Id="rId6" Type="http://schemas.openxmlformats.org/officeDocument/2006/relationships/notesSlide" Target="../notesSlides/notesSlide30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6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7.xml"/><Relationship Id="rId4" Type="http://schemas.openxmlformats.org/officeDocument/2006/relationships/image" Target="../media/image3.jpe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tags" Target="../tags/tag175.xml"/><Relationship Id="rId3" Type="http://schemas.openxmlformats.org/officeDocument/2006/relationships/tags" Target="../tags/tag170.xml"/><Relationship Id="rId7" Type="http://schemas.openxmlformats.org/officeDocument/2006/relationships/tags" Target="../tags/tag174.xml"/><Relationship Id="rId2" Type="http://schemas.openxmlformats.org/officeDocument/2006/relationships/tags" Target="../tags/tag169.xml"/><Relationship Id="rId1" Type="http://schemas.openxmlformats.org/officeDocument/2006/relationships/tags" Target="../tags/tag168.xml"/><Relationship Id="rId6" Type="http://schemas.openxmlformats.org/officeDocument/2006/relationships/tags" Target="../tags/tag173.xml"/><Relationship Id="rId5" Type="http://schemas.openxmlformats.org/officeDocument/2006/relationships/tags" Target="../tags/tag172.xml"/><Relationship Id="rId4" Type="http://schemas.openxmlformats.org/officeDocument/2006/relationships/tags" Target="../tags/tag171.xml"/><Relationship Id="rId9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77.xml"/><Relationship Id="rId1" Type="http://schemas.openxmlformats.org/officeDocument/2006/relationships/tags" Target="../tags/tag176.xml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8.xml"/><Relationship Id="rId4" Type="http://schemas.openxmlformats.org/officeDocument/2006/relationships/image" Target="../media/image3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6" Type="http://schemas.openxmlformats.org/officeDocument/2006/relationships/notesSlide" Target="../notesSlides/notesSlide35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18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tags" Target="../tags/tag185.xml"/><Relationship Id="rId7" Type="http://schemas.openxmlformats.org/officeDocument/2006/relationships/notesSlide" Target="../notesSlides/notesSlide36.xml"/><Relationship Id="rId2" Type="http://schemas.openxmlformats.org/officeDocument/2006/relationships/tags" Target="../tags/tag184.xml"/><Relationship Id="rId1" Type="http://schemas.openxmlformats.org/officeDocument/2006/relationships/tags" Target="../tags/tag183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187.xml"/><Relationship Id="rId4" Type="http://schemas.openxmlformats.org/officeDocument/2006/relationships/tags" Target="../tags/tag18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notesSlide" Target="../notesSlides/notesSlide4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slideLayout" Target="../slideLayouts/slideLayout5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0" Type="http://schemas.openxmlformats.org/officeDocument/2006/relationships/tags" Target="../tags/tag17.xml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image" Target="../media/image4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tags" Target="../tags/tag190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notesSlide" Target="../notesSlides/notesSlide37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9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3" Type="http://schemas.openxmlformats.org/officeDocument/2006/relationships/tags" Target="../tags/tag193.xml"/><Relationship Id="rId7" Type="http://schemas.openxmlformats.org/officeDocument/2006/relationships/tags" Target="../tags/tag197.xml"/><Relationship Id="rId2" Type="http://schemas.openxmlformats.org/officeDocument/2006/relationships/tags" Target="../tags/tag192.xml"/><Relationship Id="rId1" Type="http://schemas.openxmlformats.org/officeDocument/2006/relationships/themeOverride" Target="../theme/themeOverride9.xml"/><Relationship Id="rId6" Type="http://schemas.openxmlformats.org/officeDocument/2006/relationships/tags" Target="../tags/tag196.xml"/><Relationship Id="rId5" Type="http://schemas.openxmlformats.org/officeDocument/2006/relationships/tags" Target="../tags/tag195.xml"/><Relationship Id="rId4" Type="http://schemas.openxmlformats.org/officeDocument/2006/relationships/tags" Target="../tags/tag194.xml"/><Relationship Id="rId9" Type="http://schemas.openxmlformats.org/officeDocument/2006/relationships/notesSlide" Target="../notesSlides/notesSlide3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8.xml"/><Relationship Id="rId4" Type="http://schemas.openxmlformats.org/officeDocument/2006/relationships/image" Target="../media/image3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tags" Target="../tags/tag201.xml"/><Relationship Id="rId2" Type="http://schemas.openxmlformats.org/officeDocument/2006/relationships/tags" Target="../tags/tag200.xml"/><Relationship Id="rId1" Type="http://schemas.openxmlformats.org/officeDocument/2006/relationships/tags" Target="../tags/tag199.xml"/><Relationship Id="rId6" Type="http://schemas.openxmlformats.org/officeDocument/2006/relationships/notesSlide" Target="../notesSlides/notesSlide4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0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04.xml"/><Relationship Id="rId1" Type="http://schemas.openxmlformats.org/officeDocument/2006/relationships/tags" Target="../tags/tag203.xml"/><Relationship Id="rId4" Type="http://schemas.openxmlformats.org/officeDocument/2006/relationships/notesSlide" Target="../notesSlides/notesSlide4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4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openxmlformats.org/officeDocument/2006/relationships/tags" Target="../tags/tag21.xml"/><Relationship Id="rId7" Type="http://schemas.openxmlformats.org/officeDocument/2006/relationships/slideLayout" Target="../slideLayouts/slideLayout5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9" Type="http://schemas.openxmlformats.org/officeDocument/2006/relationships/image" Target="../media/image4.jp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08.xml"/><Relationship Id="rId1" Type="http://schemas.openxmlformats.org/officeDocument/2006/relationships/tags" Target="../tags/tag207.xml"/><Relationship Id="rId4" Type="http://schemas.openxmlformats.org/officeDocument/2006/relationships/notesSlide" Target="../notesSlides/notesSlide4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tags" Target="../tags/tag211.xml"/><Relationship Id="rId2" Type="http://schemas.openxmlformats.org/officeDocument/2006/relationships/tags" Target="../tags/tag210.xml"/><Relationship Id="rId1" Type="http://schemas.openxmlformats.org/officeDocument/2006/relationships/tags" Target="../tags/tag209.xml"/><Relationship Id="rId6" Type="http://schemas.openxmlformats.org/officeDocument/2006/relationships/notesSlide" Target="../notesSlides/notesSlide45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2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8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7" Type="http://schemas.openxmlformats.org/officeDocument/2006/relationships/notesSlide" Target="../notesSlides/notesSlide8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33.xml"/><Relationship Id="rId4" Type="http://schemas.openxmlformats.org/officeDocument/2006/relationships/tags" Target="../tags/tag3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40.xml"/><Relationship Id="rId13" Type="http://schemas.openxmlformats.org/officeDocument/2006/relationships/tags" Target="../tags/tag45.xml"/><Relationship Id="rId3" Type="http://schemas.openxmlformats.org/officeDocument/2006/relationships/tags" Target="../tags/tag35.xml"/><Relationship Id="rId7" Type="http://schemas.openxmlformats.org/officeDocument/2006/relationships/tags" Target="../tags/tag39.xml"/><Relationship Id="rId12" Type="http://schemas.openxmlformats.org/officeDocument/2006/relationships/tags" Target="../tags/tag44.xml"/><Relationship Id="rId17" Type="http://schemas.openxmlformats.org/officeDocument/2006/relationships/image" Target="../media/image5.jpeg"/><Relationship Id="rId2" Type="http://schemas.openxmlformats.org/officeDocument/2006/relationships/tags" Target="../tags/tag34.xml"/><Relationship Id="rId16" Type="http://schemas.openxmlformats.org/officeDocument/2006/relationships/notesSlide" Target="../notesSlides/notesSlide9.xml"/><Relationship Id="rId1" Type="http://schemas.openxmlformats.org/officeDocument/2006/relationships/themeOverride" Target="../theme/themeOverride4.xml"/><Relationship Id="rId6" Type="http://schemas.openxmlformats.org/officeDocument/2006/relationships/tags" Target="../tags/tag38.xml"/><Relationship Id="rId11" Type="http://schemas.openxmlformats.org/officeDocument/2006/relationships/tags" Target="../tags/tag43.xml"/><Relationship Id="rId5" Type="http://schemas.openxmlformats.org/officeDocument/2006/relationships/tags" Target="../tags/tag37.xml"/><Relationship Id="rId15" Type="http://schemas.openxmlformats.org/officeDocument/2006/relationships/slideLayout" Target="../slideLayouts/slideLayout4.xml"/><Relationship Id="rId10" Type="http://schemas.openxmlformats.org/officeDocument/2006/relationships/tags" Target="../tags/tag42.xml"/><Relationship Id="rId4" Type="http://schemas.openxmlformats.org/officeDocument/2006/relationships/tags" Target="../tags/tag36.xml"/><Relationship Id="rId9" Type="http://schemas.openxmlformats.org/officeDocument/2006/relationships/tags" Target="../tags/tag41.xml"/><Relationship Id="rId14" Type="http://schemas.openxmlformats.org/officeDocument/2006/relationships/tags" Target="../tags/tag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1"/>
          <a:stretch>
            <a:fillRect/>
          </a:stretch>
        </p:blipFill>
        <p:spPr>
          <a:xfrm>
            <a:off x="-2692400" y="0"/>
            <a:ext cx="8354869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338334" y="832864"/>
            <a:ext cx="2685351" cy="221599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accent5">
                    <a:lumMod val="50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pPr lvl="0">
              <a:defRPr/>
            </a:pPr>
            <a:r>
              <a:rPr lang="en-US" altLang="zh-CN" sz="13800" dirty="0">
                <a:solidFill>
                  <a:srgbClr val="003867"/>
                </a:solidFill>
              </a:rPr>
              <a:t>C++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536274" y="2709666"/>
            <a:ext cx="78035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60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面向对象程序设计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003867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02708" y="3748606"/>
            <a:ext cx="2031325" cy="461665"/>
          </a:xfrm>
          <a:prstGeom prst="rect">
            <a:avLst/>
          </a:prstGeom>
          <a:noFill/>
          <a:effectLst>
            <a:outerShdw blurRad="114300" dist="38100" dir="5460000" algn="tr" rotWithShape="0">
              <a:prstClr val="black">
                <a:alpha val="16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algn="r">
              <a:defRPr/>
            </a:pPr>
            <a:r>
              <a:rPr lang="zh-CN" altLang="en-US" sz="2400" dirty="0">
                <a:solidFill>
                  <a:srgbClr val="003867"/>
                </a:solidFill>
                <a:effectLst/>
              </a:rPr>
              <a:t>华控梦图团队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4825497" y="3707806"/>
            <a:ext cx="7061788" cy="0"/>
          </a:xfrm>
          <a:prstGeom prst="line">
            <a:avLst/>
          </a:prstGeom>
          <a:ln w="635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84"/>
          <p:cNvSpPr txBox="1"/>
          <p:nvPr/>
        </p:nvSpPr>
        <p:spPr>
          <a:xfrm>
            <a:off x="8990310" y="4425080"/>
            <a:ext cx="2456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黄伟杰      日期：</a:t>
            </a:r>
            <a:r>
              <a:rPr lang="en-US" altLang="zh-CN" sz="14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2021.8.22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450"/>
                                </p:stCondLst>
                                <p:childTnLst>
                                  <p:par>
                                    <p:cTn id="1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2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4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2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31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</p:childTnLst>
            </p:cTn>
          </p:par>
        </p:tnLst>
        <p:bldLst>
          <p:bldP spid="4" grpId="0"/>
          <p:bldP spid="5" grpId="0"/>
          <p:bldP spid="6" grpId="0"/>
          <p:bldP spid="8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4"/>
          <p:cNvGrpSpPr/>
          <p:nvPr>
            <p:custDataLst>
              <p:tags r:id="rId2"/>
            </p:custDataLst>
          </p:nvPr>
        </p:nvGrpSpPr>
        <p:grpSpPr>
          <a:xfrm>
            <a:off x="2998779" y="4022730"/>
            <a:ext cx="6432096" cy="5460539"/>
            <a:chOff x="2998779" y="4022730"/>
            <a:chExt cx="6432096" cy="5460539"/>
          </a:xfrm>
        </p:grpSpPr>
        <p:grpSp>
          <p:nvGrpSpPr>
            <p:cNvPr id="44" name="Group 5"/>
            <p:cNvGrpSpPr/>
            <p:nvPr/>
          </p:nvGrpSpPr>
          <p:grpSpPr>
            <a:xfrm>
              <a:off x="3001506" y="4022730"/>
              <a:ext cx="6417587" cy="5460539"/>
              <a:chOff x="2463604" y="3901176"/>
              <a:chExt cx="6417587" cy="5460539"/>
            </a:xfrm>
          </p:grpSpPr>
          <p:sp>
            <p:nvSpPr>
              <p:cNvPr id="47" name="Block Arc 8"/>
              <p:cNvSpPr/>
              <p:nvPr/>
            </p:nvSpPr>
            <p:spPr>
              <a:xfrm>
                <a:off x="2463604" y="4020457"/>
                <a:ext cx="5341258" cy="5341258"/>
              </a:xfrm>
              <a:prstGeom prst="blockArc">
                <a:avLst>
                  <a:gd name="adj1" fmla="val 10503525"/>
                  <a:gd name="adj2" fmla="val 15722144"/>
                  <a:gd name="adj3" fmla="val 12691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Block Arc 9"/>
              <p:cNvSpPr/>
              <p:nvPr/>
            </p:nvSpPr>
            <p:spPr>
              <a:xfrm flipH="1">
                <a:off x="3539933" y="4015739"/>
                <a:ext cx="5341258" cy="5341258"/>
              </a:xfrm>
              <a:prstGeom prst="blockArc">
                <a:avLst>
                  <a:gd name="adj1" fmla="val 10503525"/>
                  <a:gd name="adj2" fmla="val 15722144"/>
                  <a:gd name="adj3" fmla="val 12691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49" name="Group 10"/>
              <p:cNvGrpSpPr/>
              <p:nvPr/>
            </p:nvGrpSpPr>
            <p:grpSpPr>
              <a:xfrm>
                <a:off x="4836756" y="3901176"/>
                <a:ext cx="1704025" cy="1160553"/>
                <a:chOff x="4836756" y="3901176"/>
                <a:chExt cx="1704025" cy="1160553"/>
              </a:xfrm>
            </p:grpSpPr>
            <p:grpSp>
              <p:nvGrpSpPr>
                <p:cNvPr id="50" name="Group 11"/>
                <p:cNvGrpSpPr/>
                <p:nvPr/>
              </p:nvGrpSpPr>
              <p:grpSpPr>
                <a:xfrm>
                  <a:off x="5134233" y="4631676"/>
                  <a:ext cx="736392" cy="430053"/>
                  <a:chOff x="5134233" y="4631676"/>
                  <a:chExt cx="736392" cy="430053"/>
                </a:xfrm>
              </p:grpSpPr>
              <p:sp>
                <p:nvSpPr>
                  <p:cNvPr id="58" name="Freeform: Shape 19"/>
                  <p:cNvSpPr/>
                  <p:nvPr/>
                </p:nvSpPr>
                <p:spPr bwMode="auto">
                  <a:xfrm>
                    <a:off x="5428791" y="4643459"/>
                    <a:ext cx="341687" cy="347580"/>
                  </a:xfrm>
                  <a:custGeom>
                    <a:avLst/>
                    <a:gdLst>
                      <a:gd name="T0" fmla="*/ 23 w 24"/>
                      <a:gd name="T1" fmla="*/ 7 h 24"/>
                      <a:gd name="T2" fmla="*/ 24 w 24"/>
                      <a:gd name="T3" fmla="*/ 3 h 24"/>
                      <a:gd name="T4" fmla="*/ 22 w 24"/>
                      <a:gd name="T5" fmla="*/ 1 h 24"/>
                      <a:gd name="T6" fmla="*/ 20 w 24"/>
                      <a:gd name="T7" fmla="*/ 0 h 24"/>
                      <a:gd name="T8" fmla="*/ 16 w 24"/>
                      <a:gd name="T9" fmla="*/ 2 h 24"/>
                      <a:gd name="T10" fmla="*/ 0 w 24"/>
                      <a:gd name="T11" fmla="*/ 22 h 24"/>
                      <a:gd name="T12" fmla="*/ 8 w 24"/>
                      <a:gd name="T13" fmla="*/ 24 h 24"/>
                      <a:gd name="T14" fmla="*/ 8 w 24"/>
                      <a:gd name="T15" fmla="*/ 24 h 24"/>
                      <a:gd name="T16" fmla="*/ 21 w 24"/>
                      <a:gd name="T17" fmla="*/ 9 h 24"/>
                      <a:gd name="T18" fmla="*/ 23 w 24"/>
                      <a:gd name="T19" fmla="*/ 7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" h="24">
                        <a:moveTo>
                          <a:pt x="23" y="7"/>
                        </a:moveTo>
                        <a:cubicBezTo>
                          <a:pt x="23" y="6"/>
                          <a:pt x="24" y="5"/>
                          <a:pt x="24" y="3"/>
                        </a:cubicBezTo>
                        <a:cubicBezTo>
                          <a:pt x="23" y="2"/>
                          <a:pt x="23" y="2"/>
                          <a:pt x="22" y="1"/>
                        </a:cubicBezTo>
                        <a:cubicBezTo>
                          <a:pt x="22" y="0"/>
                          <a:pt x="21" y="0"/>
                          <a:pt x="20" y="0"/>
                        </a:cubicBezTo>
                        <a:cubicBezTo>
                          <a:pt x="18" y="0"/>
                          <a:pt x="17" y="1"/>
                          <a:pt x="16" y="2"/>
                        </a:cubicBezTo>
                        <a:cubicBezTo>
                          <a:pt x="0" y="22"/>
                          <a:pt x="0" y="22"/>
                          <a:pt x="0" y="22"/>
                        </a:cubicBezTo>
                        <a:cubicBezTo>
                          <a:pt x="3" y="23"/>
                          <a:pt x="5" y="23"/>
                          <a:pt x="8" y="24"/>
                        </a:cubicBezTo>
                        <a:cubicBezTo>
                          <a:pt x="8" y="24"/>
                          <a:pt x="8" y="24"/>
                          <a:pt x="8" y="24"/>
                        </a:cubicBezTo>
                        <a:cubicBezTo>
                          <a:pt x="21" y="9"/>
                          <a:pt x="21" y="9"/>
                          <a:pt x="21" y="9"/>
                        </a:cubicBezTo>
                        <a:cubicBezTo>
                          <a:pt x="21" y="8"/>
                          <a:pt x="22" y="7"/>
                          <a:pt x="23" y="7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59" name="Freeform: Shape 20"/>
                  <p:cNvSpPr/>
                  <p:nvPr/>
                </p:nvSpPr>
                <p:spPr bwMode="auto">
                  <a:xfrm>
                    <a:off x="5257946" y="4631676"/>
                    <a:ext cx="300447" cy="300451"/>
                  </a:xfrm>
                  <a:custGeom>
                    <a:avLst/>
                    <a:gdLst>
                      <a:gd name="T0" fmla="*/ 21 w 21"/>
                      <a:gd name="T1" fmla="*/ 4 h 21"/>
                      <a:gd name="T2" fmla="*/ 19 w 21"/>
                      <a:gd name="T3" fmla="*/ 1 h 21"/>
                      <a:gd name="T4" fmla="*/ 17 w 21"/>
                      <a:gd name="T5" fmla="*/ 0 h 21"/>
                      <a:gd name="T6" fmla="*/ 13 w 21"/>
                      <a:gd name="T7" fmla="*/ 2 h 21"/>
                      <a:gd name="T8" fmla="*/ 0 w 21"/>
                      <a:gd name="T9" fmla="*/ 18 h 21"/>
                      <a:gd name="T10" fmla="*/ 8 w 21"/>
                      <a:gd name="T11" fmla="*/ 21 h 21"/>
                      <a:gd name="T12" fmla="*/ 20 w 21"/>
                      <a:gd name="T13" fmla="*/ 7 h 21"/>
                      <a:gd name="T14" fmla="*/ 21 w 21"/>
                      <a:gd name="T15" fmla="*/ 4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1" h="21">
                        <a:moveTo>
                          <a:pt x="21" y="4"/>
                        </a:moveTo>
                        <a:cubicBezTo>
                          <a:pt x="21" y="2"/>
                          <a:pt x="20" y="1"/>
                          <a:pt x="19" y="1"/>
                        </a:cubicBezTo>
                        <a:cubicBezTo>
                          <a:pt x="19" y="0"/>
                          <a:pt x="18" y="0"/>
                          <a:pt x="17" y="0"/>
                        </a:cubicBezTo>
                        <a:cubicBezTo>
                          <a:pt x="16" y="0"/>
                          <a:pt x="14" y="1"/>
                          <a:pt x="13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3" y="19"/>
                          <a:pt x="5" y="20"/>
                          <a:pt x="8" y="21"/>
                        </a:cubicBezTo>
                        <a:cubicBezTo>
                          <a:pt x="20" y="7"/>
                          <a:pt x="20" y="7"/>
                          <a:pt x="20" y="7"/>
                        </a:cubicBezTo>
                        <a:cubicBezTo>
                          <a:pt x="21" y="6"/>
                          <a:pt x="21" y="5"/>
                          <a:pt x="21" y="4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0" name="Freeform: Shape 21"/>
                  <p:cNvSpPr/>
                  <p:nvPr/>
                </p:nvSpPr>
                <p:spPr bwMode="auto">
                  <a:xfrm>
                    <a:off x="5599632" y="4790736"/>
                    <a:ext cx="270993" cy="259211"/>
                  </a:xfrm>
                  <a:custGeom>
                    <a:avLst/>
                    <a:gdLst>
                      <a:gd name="T0" fmla="*/ 14 w 19"/>
                      <a:gd name="T1" fmla="*/ 0 h 18"/>
                      <a:gd name="T2" fmla="*/ 13 w 19"/>
                      <a:gd name="T3" fmla="*/ 0 h 18"/>
                      <a:gd name="T4" fmla="*/ 0 w 19"/>
                      <a:gd name="T5" fmla="*/ 16 h 18"/>
                      <a:gd name="T6" fmla="*/ 9 w 19"/>
                      <a:gd name="T7" fmla="*/ 18 h 18"/>
                      <a:gd name="T8" fmla="*/ 17 w 19"/>
                      <a:gd name="T9" fmla="*/ 8 h 18"/>
                      <a:gd name="T10" fmla="*/ 17 w 19"/>
                      <a:gd name="T11" fmla="*/ 7 h 18"/>
                      <a:gd name="T12" fmla="*/ 18 w 19"/>
                      <a:gd name="T13" fmla="*/ 6 h 18"/>
                      <a:gd name="T14" fmla="*/ 17 w 19"/>
                      <a:gd name="T15" fmla="*/ 1 h 18"/>
                      <a:gd name="T16" fmla="*/ 14 w 19"/>
                      <a:gd name="T17" fmla="*/ 0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18">
                        <a:moveTo>
                          <a:pt x="14" y="0"/>
                        </a:moveTo>
                        <a:cubicBezTo>
                          <a:pt x="14" y="0"/>
                          <a:pt x="13" y="0"/>
                          <a:pt x="13" y="0"/>
                        </a:cubicBezTo>
                        <a:cubicBezTo>
                          <a:pt x="0" y="16"/>
                          <a:pt x="0" y="16"/>
                          <a:pt x="0" y="16"/>
                        </a:cubicBezTo>
                        <a:cubicBezTo>
                          <a:pt x="3" y="16"/>
                          <a:pt x="6" y="17"/>
                          <a:pt x="9" y="18"/>
                        </a:cubicBezTo>
                        <a:cubicBezTo>
                          <a:pt x="17" y="8"/>
                          <a:pt x="17" y="8"/>
                          <a:pt x="17" y="8"/>
                        </a:cubicBezTo>
                        <a:cubicBezTo>
                          <a:pt x="17" y="7"/>
                          <a:pt x="17" y="7"/>
                          <a:pt x="17" y="7"/>
                        </a:cubicBezTo>
                        <a:cubicBezTo>
                          <a:pt x="18" y="6"/>
                          <a:pt x="18" y="6"/>
                          <a:pt x="18" y="6"/>
                        </a:cubicBezTo>
                        <a:cubicBezTo>
                          <a:pt x="19" y="5"/>
                          <a:pt x="19" y="2"/>
                          <a:pt x="17" y="1"/>
                        </a:cubicBezTo>
                        <a:cubicBezTo>
                          <a:pt x="16" y="0"/>
                          <a:pt x="15" y="0"/>
                          <a:pt x="14" y="0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1" name="Freeform: Shape 22"/>
                  <p:cNvSpPr/>
                  <p:nvPr/>
                </p:nvSpPr>
                <p:spPr bwMode="auto">
                  <a:xfrm>
                    <a:off x="5134233" y="4720042"/>
                    <a:ext cx="153170" cy="141388"/>
                  </a:xfrm>
                  <a:custGeom>
                    <a:avLst/>
                    <a:gdLst>
                      <a:gd name="T0" fmla="*/ 9 w 11"/>
                      <a:gd name="T1" fmla="*/ 1 h 10"/>
                      <a:gd name="T2" fmla="*/ 6 w 11"/>
                      <a:gd name="T3" fmla="*/ 0 h 10"/>
                      <a:gd name="T4" fmla="*/ 6 w 11"/>
                      <a:gd name="T5" fmla="*/ 0 h 10"/>
                      <a:gd name="T6" fmla="*/ 0 w 11"/>
                      <a:gd name="T7" fmla="*/ 7 h 10"/>
                      <a:gd name="T8" fmla="*/ 5 w 11"/>
                      <a:gd name="T9" fmla="*/ 10 h 10"/>
                      <a:gd name="T10" fmla="*/ 10 w 11"/>
                      <a:gd name="T11" fmla="*/ 4 h 10"/>
                      <a:gd name="T12" fmla="*/ 9 w 11"/>
                      <a:gd name="T13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1" h="10">
                        <a:moveTo>
                          <a:pt x="9" y="1"/>
                        </a:move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2" y="8"/>
                          <a:pt x="3" y="9"/>
                          <a:pt x="5" y="10"/>
                        </a:cubicBezTo>
                        <a:cubicBezTo>
                          <a:pt x="10" y="4"/>
                          <a:pt x="10" y="4"/>
                          <a:pt x="10" y="4"/>
                        </a:cubicBezTo>
                        <a:cubicBezTo>
                          <a:pt x="11" y="4"/>
                          <a:pt x="10" y="2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2" name="Freeform: Shape 23"/>
                  <p:cNvSpPr/>
                  <p:nvPr/>
                </p:nvSpPr>
                <p:spPr bwMode="auto">
                  <a:xfrm>
                    <a:off x="5782260" y="4991035"/>
                    <a:ext cx="58911" cy="70694"/>
                  </a:xfrm>
                  <a:custGeom>
                    <a:avLst/>
                    <a:gdLst>
                      <a:gd name="T0" fmla="*/ 0 w 4"/>
                      <a:gd name="T1" fmla="*/ 5 h 5"/>
                      <a:gd name="T2" fmla="*/ 0 w 4"/>
                      <a:gd name="T3" fmla="*/ 5 h 5"/>
                      <a:gd name="T4" fmla="*/ 4 w 4"/>
                      <a:gd name="T5" fmla="*/ 4 h 5"/>
                      <a:gd name="T6" fmla="*/ 4 w 4"/>
                      <a:gd name="T7" fmla="*/ 0 h 5"/>
                      <a:gd name="T8" fmla="*/ 0 w 4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5">
                        <a:moveTo>
                          <a:pt x="0" y="5"/>
                        </a:move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2" y="5"/>
                          <a:pt x="4" y="4"/>
                          <a:pt x="4" y="4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lnTo>
                          <a:pt x="0" y="5"/>
                        </a:ln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  <p:sp>
              <p:nvSpPr>
                <p:cNvPr id="51" name="Freeform: Shape 12"/>
                <p:cNvSpPr/>
                <p:nvPr/>
              </p:nvSpPr>
              <p:spPr bwMode="auto">
                <a:xfrm>
                  <a:off x="5392843" y="3901176"/>
                  <a:ext cx="1147938" cy="870078"/>
                </a:xfrm>
                <a:custGeom>
                  <a:avLst/>
                  <a:gdLst>
                    <a:gd name="connsiteX0" fmla="*/ 409734 w 1147938"/>
                    <a:gd name="connsiteY0" fmla="*/ 0 h 870078"/>
                    <a:gd name="connsiteX1" fmla="*/ 494506 w 1147938"/>
                    <a:gd name="connsiteY1" fmla="*/ 29002 h 870078"/>
                    <a:gd name="connsiteX2" fmla="*/ 861854 w 1147938"/>
                    <a:gd name="connsiteY2" fmla="*/ 217519 h 870078"/>
                    <a:gd name="connsiteX3" fmla="*/ 875983 w 1147938"/>
                    <a:gd name="connsiteY3" fmla="*/ 232021 h 870078"/>
                    <a:gd name="connsiteX4" fmla="*/ 1084216 w 1147938"/>
                    <a:gd name="connsiteY4" fmla="*/ 154303 h 870078"/>
                    <a:gd name="connsiteX5" fmla="*/ 1147938 w 1147938"/>
                    <a:gd name="connsiteY5" fmla="*/ 130520 h 870078"/>
                    <a:gd name="connsiteX6" fmla="*/ 1056436 w 1147938"/>
                    <a:gd name="connsiteY6" fmla="*/ 752974 h 870078"/>
                    <a:gd name="connsiteX7" fmla="*/ 1040009 w 1147938"/>
                    <a:gd name="connsiteY7" fmla="*/ 761092 h 870078"/>
                    <a:gd name="connsiteX8" fmla="*/ 819468 w 1147938"/>
                    <a:gd name="connsiteY8" fmla="*/ 870078 h 870078"/>
                    <a:gd name="connsiteX9" fmla="*/ 805339 w 1147938"/>
                    <a:gd name="connsiteY9" fmla="*/ 594553 h 870078"/>
                    <a:gd name="connsiteX10" fmla="*/ 635794 w 1147938"/>
                    <a:gd name="connsiteY10" fmla="*/ 420538 h 870078"/>
                    <a:gd name="connsiteX11" fmla="*/ 466249 w 1147938"/>
                    <a:gd name="connsiteY11" fmla="*/ 275525 h 870078"/>
                    <a:gd name="connsiteX12" fmla="*/ 381476 w 1147938"/>
                    <a:gd name="connsiteY12" fmla="*/ 232021 h 870078"/>
                    <a:gd name="connsiteX13" fmla="*/ 324961 w 1147938"/>
                    <a:gd name="connsiteY13" fmla="*/ 203018 h 870078"/>
                    <a:gd name="connsiteX14" fmla="*/ 296704 w 1147938"/>
                    <a:gd name="connsiteY14" fmla="*/ 188517 h 870078"/>
                    <a:gd name="connsiteX15" fmla="*/ 282575 w 1147938"/>
                    <a:gd name="connsiteY15" fmla="*/ 217519 h 870078"/>
                    <a:gd name="connsiteX16" fmla="*/ 98901 w 1147938"/>
                    <a:gd name="connsiteY16" fmla="*/ 478543 h 870078"/>
                    <a:gd name="connsiteX17" fmla="*/ 28258 w 1147938"/>
                    <a:gd name="connsiteY17" fmla="*/ 507546 h 870078"/>
                    <a:gd name="connsiteX18" fmla="*/ 14129 w 1147938"/>
                    <a:gd name="connsiteY18" fmla="*/ 493044 h 870078"/>
                    <a:gd name="connsiteX19" fmla="*/ 28258 w 1147938"/>
                    <a:gd name="connsiteY19" fmla="*/ 348031 h 870078"/>
                    <a:gd name="connsiteX20" fmla="*/ 84773 w 1147938"/>
                    <a:gd name="connsiteY20" fmla="*/ 174015 h 870078"/>
                    <a:gd name="connsiteX21" fmla="*/ 339090 w 1147938"/>
                    <a:gd name="connsiteY21" fmla="*/ 29002 h 870078"/>
                    <a:gd name="connsiteX22" fmla="*/ 409734 w 1147938"/>
                    <a:gd name="connsiteY22" fmla="*/ 0 h 870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147938" h="870078">
                      <a:moveTo>
                        <a:pt x="409734" y="0"/>
                      </a:moveTo>
                      <a:cubicBezTo>
                        <a:pt x="437991" y="0"/>
                        <a:pt x="466249" y="14501"/>
                        <a:pt x="494506" y="29002"/>
                      </a:cubicBezTo>
                      <a:cubicBezTo>
                        <a:pt x="621665" y="87008"/>
                        <a:pt x="833596" y="188517"/>
                        <a:pt x="861854" y="217519"/>
                      </a:cubicBezTo>
                      <a:cubicBezTo>
                        <a:pt x="861854" y="217519"/>
                        <a:pt x="861854" y="217519"/>
                        <a:pt x="875983" y="232021"/>
                      </a:cubicBezTo>
                      <a:cubicBezTo>
                        <a:pt x="875983" y="232021"/>
                        <a:pt x="875983" y="232021"/>
                        <a:pt x="1084216" y="154303"/>
                      </a:cubicBezTo>
                      <a:lnTo>
                        <a:pt x="1147938" y="130520"/>
                      </a:lnTo>
                      <a:lnTo>
                        <a:pt x="1056436" y="752974"/>
                      </a:lnTo>
                      <a:lnTo>
                        <a:pt x="1040009" y="761092"/>
                      </a:lnTo>
                      <a:cubicBezTo>
                        <a:pt x="986364" y="787602"/>
                        <a:pt x="914837" y="822949"/>
                        <a:pt x="819468" y="870078"/>
                      </a:cubicBezTo>
                      <a:cubicBezTo>
                        <a:pt x="819468" y="812073"/>
                        <a:pt x="819468" y="710564"/>
                        <a:pt x="805339" y="594553"/>
                      </a:cubicBezTo>
                      <a:cubicBezTo>
                        <a:pt x="777081" y="522047"/>
                        <a:pt x="706438" y="478543"/>
                        <a:pt x="635794" y="420538"/>
                      </a:cubicBezTo>
                      <a:cubicBezTo>
                        <a:pt x="579279" y="377034"/>
                        <a:pt x="522764" y="333530"/>
                        <a:pt x="466249" y="275525"/>
                      </a:cubicBezTo>
                      <a:cubicBezTo>
                        <a:pt x="452120" y="261023"/>
                        <a:pt x="409734" y="246522"/>
                        <a:pt x="381476" y="232021"/>
                      </a:cubicBezTo>
                      <a:cubicBezTo>
                        <a:pt x="353219" y="217519"/>
                        <a:pt x="339090" y="217519"/>
                        <a:pt x="324961" y="203018"/>
                      </a:cubicBezTo>
                      <a:cubicBezTo>
                        <a:pt x="324961" y="203018"/>
                        <a:pt x="324961" y="203018"/>
                        <a:pt x="296704" y="188517"/>
                      </a:cubicBezTo>
                      <a:cubicBezTo>
                        <a:pt x="296704" y="188517"/>
                        <a:pt x="296704" y="188517"/>
                        <a:pt x="282575" y="217519"/>
                      </a:cubicBezTo>
                      <a:cubicBezTo>
                        <a:pt x="282575" y="217519"/>
                        <a:pt x="211931" y="406036"/>
                        <a:pt x="98901" y="478543"/>
                      </a:cubicBezTo>
                      <a:cubicBezTo>
                        <a:pt x="84773" y="493044"/>
                        <a:pt x="56515" y="507546"/>
                        <a:pt x="28258" y="507546"/>
                      </a:cubicBezTo>
                      <a:cubicBezTo>
                        <a:pt x="14129" y="507546"/>
                        <a:pt x="14129" y="493044"/>
                        <a:pt x="14129" y="493044"/>
                      </a:cubicBezTo>
                      <a:cubicBezTo>
                        <a:pt x="0" y="493044"/>
                        <a:pt x="-14129" y="464042"/>
                        <a:pt x="28258" y="348031"/>
                      </a:cubicBezTo>
                      <a:cubicBezTo>
                        <a:pt x="28258" y="348031"/>
                        <a:pt x="28258" y="348031"/>
                        <a:pt x="84773" y="174015"/>
                      </a:cubicBezTo>
                      <a:cubicBezTo>
                        <a:pt x="84773" y="174015"/>
                        <a:pt x="84773" y="174015"/>
                        <a:pt x="339090" y="29002"/>
                      </a:cubicBezTo>
                      <a:cubicBezTo>
                        <a:pt x="339090" y="29002"/>
                        <a:pt x="367348" y="0"/>
                        <a:pt x="409734" y="0"/>
                      </a:cubicBezTo>
                      <a:close/>
                    </a:path>
                  </a:pathLst>
                </a:custGeom>
                <a:solidFill>
                  <a:srgbClr val="E5A1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2" name="Freeform: Shape 13"/>
                <p:cNvSpPr/>
                <p:nvPr/>
              </p:nvSpPr>
              <p:spPr bwMode="auto">
                <a:xfrm rot="21323560">
                  <a:off x="4836756" y="3924567"/>
                  <a:ext cx="1331858" cy="1097999"/>
                </a:xfrm>
                <a:custGeom>
                  <a:avLst/>
                  <a:gdLst>
                    <a:gd name="connsiteX0" fmla="*/ 650499 w 1331858"/>
                    <a:gd name="connsiteY0" fmla="*/ 0 h 1097999"/>
                    <a:gd name="connsiteX1" fmla="*/ 763470 w 1331858"/>
                    <a:gd name="connsiteY1" fmla="*/ 28895 h 1097999"/>
                    <a:gd name="connsiteX2" fmla="*/ 608134 w 1331858"/>
                    <a:gd name="connsiteY2" fmla="*/ 130026 h 1097999"/>
                    <a:gd name="connsiteX3" fmla="*/ 551649 w 1331858"/>
                    <a:gd name="connsiteY3" fmla="*/ 317842 h 1097999"/>
                    <a:gd name="connsiteX4" fmla="*/ 537528 w 1331858"/>
                    <a:gd name="connsiteY4" fmla="*/ 505657 h 1097999"/>
                    <a:gd name="connsiteX5" fmla="*/ 594013 w 1331858"/>
                    <a:gd name="connsiteY5" fmla="*/ 534552 h 1097999"/>
                    <a:gd name="connsiteX6" fmla="*/ 692863 w 1331858"/>
                    <a:gd name="connsiteY6" fmla="*/ 505657 h 1097999"/>
                    <a:gd name="connsiteX7" fmla="*/ 890563 w 1331858"/>
                    <a:gd name="connsiteY7" fmla="*/ 245605 h 1097999"/>
                    <a:gd name="connsiteX8" fmla="*/ 932927 w 1331858"/>
                    <a:gd name="connsiteY8" fmla="*/ 260052 h 1097999"/>
                    <a:gd name="connsiteX9" fmla="*/ 1003534 w 1331858"/>
                    <a:gd name="connsiteY9" fmla="*/ 303394 h 1097999"/>
                    <a:gd name="connsiteX10" fmla="*/ 1158870 w 1331858"/>
                    <a:gd name="connsiteY10" fmla="*/ 433421 h 1097999"/>
                    <a:gd name="connsiteX11" fmla="*/ 1314206 w 1331858"/>
                    <a:gd name="connsiteY11" fmla="*/ 592341 h 1097999"/>
                    <a:gd name="connsiteX12" fmla="*/ 1328328 w 1331858"/>
                    <a:gd name="connsiteY12" fmla="*/ 939078 h 1097999"/>
                    <a:gd name="connsiteX13" fmla="*/ 1328328 w 1331858"/>
                    <a:gd name="connsiteY13" fmla="*/ 953525 h 1097999"/>
                    <a:gd name="connsiteX14" fmla="*/ 1271842 w 1331858"/>
                    <a:gd name="connsiteY14" fmla="*/ 967973 h 1097999"/>
                    <a:gd name="connsiteX15" fmla="*/ 1271842 w 1331858"/>
                    <a:gd name="connsiteY15" fmla="*/ 837946 h 1097999"/>
                    <a:gd name="connsiteX16" fmla="*/ 1243599 w 1331858"/>
                    <a:gd name="connsiteY16" fmla="*/ 635684 h 1097999"/>
                    <a:gd name="connsiteX17" fmla="*/ 1017656 w 1331858"/>
                    <a:gd name="connsiteY17" fmla="*/ 404526 h 1097999"/>
                    <a:gd name="connsiteX18" fmla="*/ 989413 w 1331858"/>
                    <a:gd name="connsiteY18" fmla="*/ 433421 h 1097999"/>
                    <a:gd name="connsiteX19" fmla="*/ 1215356 w 1331858"/>
                    <a:gd name="connsiteY19" fmla="*/ 650131 h 1097999"/>
                    <a:gd name="connsiteX20" fmla="*/ 1229477 w 1331858"/>
                    <a:gd name="connsiteY20" fmla="*/ 837946 h 1097999"/>
                    <a:gd name="connsiteX21" fmla="*/ 1229478 w 1331858"/>
                    <a:gd name="connsiteY21" fmla="*/ 982420 h 1097999"/>
                    <a:gd name="connsiteX22" fmla="*/ 1158871 w 1331858"/>
                    <a:gd name="connsiteY22" fmla="*/ 1025762 h 1097999"/>
                    <a:gd name="connsiteX23" fmla="*/ 1144749 w 1331858"/>
                    <a:gd name="connsiteY23" fmla="*/ 1025762 h 1097999"/>
                    <a:gd name="connsiteX24" fmla="*/ 1144749 w 1331858"/>
                    <a:gd name="connsiteY24" fmla="*/ 794604 h 1097999"/>
                    <a:gd name="connsiteX25" fmla="*/ 1130627 w 1331858"/>
                    <a:gd name="connsiteY25" fmla="*/ 765710 h 1097999"/>
                    <a:gd name="connsiteX26" fmla="*/ 947049 w 1331858"/>
                    <a:gd name="connsiteY26" fmla="*/ 577894 h 1097999"/>
                    <a:gd name="connsiteX27" fmla="*/ 918806 w 1331858"/>
                    <a:gd name="connsiteY27" fmla="*/ 606789 h 1097999"/>
                    <a:gd name="connsiteX28" fmla="*/ 1088264 w 1331858"/>
                    <a:gd name="connsiteY28" fmla="*/ 780157 h 1097999"/>
                    <a:gd name="connsiteX29" fmla="*/ 1102385 w 1331858"/>
                    <a:gd name="connsiteY29" fmla="*/ 809052 h 1097999"/>
                    <a:gd name="connsiteX30" fmla="*/ 1102385 w 1331858"/>
                    <a:gd name="connsiteY30" fmla="*/ 1040210 h 1097999"/>
                    <a:gd name="connsiteX31" fmla="*/ 1031777 w 1331858"/>
                    <a:gd name="connsiteY31" fmla="*/ 1097999 h 1097999"/>
                    <a:gd name="connsiteX32" fmla="*/ 1017656 w 1331858"/>
                    <a:gd name="connsiteY32" fmla="*/ 1097999 h 1097999"/>
                    <a:gd name="connsiteX33" fmla="*/ 1017656 w 1331858"/>
                    <a:gd name="connsiteY33" fmla="*/ 1011315 h 1097999"/>
                    <a:gd name="connsiteX34" fmla="*/ 1031777 w 1331858"/>
                    <a:gd name="connsiteY34" fmla="*/ 982420 h 1097999"/>
                    <a:gd name="connsiteX35" fmla="*/ 1017656 w 1331858"/>
                    <a:gd name="connsiteY35" fmla="*/ 823499 h 1097999"/>
                    <a:gd name="connsiteX36" fmla="*/ 947049 w 1331858"/>
                    <a:gd name="connsiteY36" fmla="*/ 794604 h 1097999"/>
                    <a:gd name="connsiteX37" fmla="*/ 947049 w 1331858"/>
                    <a:gd name="connsiteY37" fmla="*/ 751262 h 1097999"/>
                    <a:gd name="connsiteX38" fmla="*/ 918806 w 1331858"/>
                    <a:gd name="connsiteY38" fmla="*/ 679026 h 1097999"/>
                    <a:gd name="connsiteX39" fmla="*/ 848199 w 1331858"/>
                    <a:gd name="connsiteY39" fmla="*/ 650131 h 1097999"/>
                    <a:gd name="connsiteX40" fmla="*/ 749349 w 1331858"/>
                    <a:gd name="connsiteY40" fmla="*/ 707920 h 1097999"/>
                    <a:gd name="connsiteX41" fmla="*/ 735227 w 1331858"/>
                    <a:gd name="connsiteY41" fmla="*/ 707920 h 1097999"/>
                    <a:gd name="connsiteX42" fmla="*/ 706985 w 1331858"/>
                    <a:gd name="connsiteY42" fmla="*/ 664578 h 1097999"/>
                    <a:gd name="connsiteX43" fmla="*/ 636377 w 1331858"/>
                    <a:gd name="connsiteY43" fmla="*/ 635684 h 1097999"/>
                    <a:gd name="connsiteX44" fmla="*/ 537527 w 1331858"/>
                    <a:gd name="connsiteY44" fmla="*/ 679026 h 1097999"/>
                    <a:gd name="connsiteX45" fmla="*/ 452799 w 1331858"/>
                    <a:gd name="connsiteY45" fmla="*/ 780157 h 1097999"/>
                    <a:gd name="connsiteX46" fmla="*/ 424556 w 1331858"/>
                    <a:gd name="connsiteY46" fmla="*/ 751262 h 1097999"/>
                    <a:gd name="connsiteX47" fmla="*/ 353949 w 1331858"/>
                    <a:gd name="connsiteY47" fmla="*/ 722368 h 1097999"/>
                    <a:gd name="connsiteX48" fmla="*/ 311584 w 1331858"/>
                    <a:gd name="connsiteY48" fmla="*/ 751262 h 1097999"/>
                    <a:gd name="connsiteX49" fmla="*/ 240977 w 1331858"/>
                    <a:gd name="connsiteY49" fmla="*/ 837947 h 1097999"/>
                    <a:gd name="connsiteX50" fmla="*/ 226856 w 1331858"/>
                    <a:gd name="connsiteY50" fmla="*/ 794604 h 1097999"/>
                    <a:gd name="connsiteX51" fmla="*/ 226856 w 1331858"/>
                    <a:gd name="connsiteY51" fmla="*/ 780157 h 1097999"/>
                    <a:gd name="connsiteX52" fmla="*/ 83876 w 1331858"/>
                    <a:gd name="connsiteY52" fmla="*/ 713112 h 1097999"/>
                    <a:gd name="connsiteX53" fmla="*/ 40804 w 1331858"/>
                    <a:gd name="connsiteY53" fmla="*/ 692915 h 1097999"/>
                    <a:gd name="connsiteX54" fmla="*/ 0 w 1331858"/>
                    <a:gd name="connsiteY54" fmla="*/ 71248 h 1097999"/>
                    <a:gd name="connsiteX55" fmla="*/ 22757 w 1331858"/>
                    <a:gd name="connsiteY55" fmla="*/ 81492 h 1097999"/>
                    <a:gd name="connsiteX56" fmla="*/ 226856 w 1331858"/>
                    <a:gd name="connsiteY56" fmla="*/ 173368 h 1097999"/>
                    <a:gd name="connsiteX57" fmla="*/ 226856 w 1331858"/>
                    <a:gd name="connsiteY57" fmla="*/ 158921 h 1097999"/>
                    <a:gd name="connsiteX58" fmla="*/ 650499 w 1331858"/>
                    <a:gd name="connsiteY58" fmla="*/ 0 h 1097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1331858" h="1097999">
                      <a:moveTo>
                        <a:pt x="650499" y="0"/>
                      </a:moveTo>
                      <a:cubicBezTo>
                        <a:pt x="692863" y="0"/>
                        <a:pt x="735228" y="14447"/>
                        <a:pt x="763470" y="28895"/>
                      </a:cubicBezTo>
                      <a:cubicBezTo>
                        <a:pt x="763470" y="28895"/>
                        <a:pt x="763470" y="28895"/>
                        <a:pt x="608134" y="130026"/>
                      </a:cubicBezTo>
                      <a:cubicBezTo>
                        <a:pt x="608134" y="130026"/>
                        <a:pt x="608134" y="130026"/>
                        <a:pt x="551649" y="317842"/>
                      </a:cubicBezTo>
                      <a:cubicBezTo>
                        <a:pt x="509284" y="418973"/>
                        <a:pt x="509284" y="476763"/>
                        <a:pt x="537528" y="505657"/>
                      </a:cubicBezTo>
                      <a:cubicBezTo>
                        <a:pt x="537528" y="520104"/>
                        <a:pt x="565770" y="534552"/>
                        <a:pt x="594013" y="534552"/>
                      </a:cubicBezTo>
                      <a:cubicBezTo>
                        <a:pt x="636377" y="534552"/>
                        <a:pt x="678742" y="505658"/>
                        <a:pt x="692863" y="505657"/>
                      </a:cubicBezTo>
                      <a:cubicBezTo>
                        <a:pt x="791713" y="447868"/>
                        <a:pt x="862320" y="303394"/>
                        <a:pt x="890563" y="245605"/>
                      </a:cubicBezTo>
                      <a:cubicBezTo>
                        <a:pt x="904685" y="260052"/>
                        <a:pt x="918806" y="260052"/>
                        <a:pt x="932927" y="260052"/>
                      </a:cubicBezTo>
                      <a:cubicBezTo>
                        <a:pt x="961171" y="274500"/>
                        <a:pt x="989413" y="288947"/>
                        <a:pt x="1003534" y="303394"/>
                      </a:cubicBezTo>
                      <a:cubicBezTo>
                        <a:pt x="1045899" y="346736"/>
                        <a:pt x="1116506" y="390079"/>
                        <a:pt x="1158870" y="433421"/>
                      </a:cubicBezTo>
                      <a:cubicBezTo>
                        <a:pt x="1229477" y="491210"/>
                        <a:pt x="1300085" y="534552"/>
                        <a:pt x="1314206" y="592341"/>
                      </a:cubicBezTo>
                      <a:cubicBezTo>
                        <a:pt x="1342449" y="794605"/>
                        <a:pt x="1328328" y="939078"/>
                        <a:pt x="1328328" y="939078"/>
                      </a:cubicBezTo>
                      <a:cubicBezTo>
                        <a:pt x="1328328" y="939078"/>
                        <a:pt x="1328328" y="939078"/>
                        <a:pt x="1328328" y="953525"/>
                      </a:cubicBezTo>
                      <a:cubicBezTo>
                        <a:pt x="1314206" y="967973"/>
                        <a:pt x="1300085" y="967973"/>
                        <a:pt x="1271842" y="967973"/>
                      </a:cubicBezTo>
                      <a:cubicBezTo>
                        <a:pt x="1271842" y="953525"/>
                        <a:pt x="1271842" y="895736"/>
                        <a:pt x="1271842" y="837946"/>
                      </a:cubicBezTo>
                      <a:cubicBezTo>
                        <a:pt x="1271842" y="736815"/>
                        <a:pt x="1257721" y="664578"/>
                        <a:pt x="1243599" y="635684"/>
                      </a:cubicBezTo>
                      <a:cubicBezTo>
                        <a:pt x="1215356" y="548999"/>
                        <a:pt x="1017656" y="404526"/>
                        <a:pt x="1017656" y="404526"/>
                      </a:cubicBezTo>
                      <a:cubicBezTo>
                        <a:pt x="1017656" y="404526"/>
                        <a:pt x="1017656" y="404526"/>
                        <a:pt x="989413" y="433421"/>
                      </a:cubicBezTo>
                      <a:cubicBezTo>
                        <a:pt x="1045899" y="476763"/>
                        <a:pt x="1187114" y="592341"/>
                        <a:pt x="1215356" y="650131"/>
                      </a:cubicBezTo>
                      <a:cubicBezTo>
                        <a:pt x="1215356" y="664578"/>
                        <a:pt x="1229477" y="722368"/>
                        <a:pt x="1229477" y="837946"/>
                      </a:cubicBezTo>
                      <a:cubicBezTo>
                        <a:pt x="1229478" y="910183"/>
                        <a:pt x="1229478" y="982420"/>
                        <a:pt x="1229478" y="982420"/>
                      </a:cubicBezTo>
                      <a:cubicBezTo>
                        <a:pt x="1229478" y="996868"/>
                        <a:pt x="1215356" y="1025762"/>
                        <a:pt x="1158871" y="1025762"/>
                      </a:cubicBezTo>
                      <a:cubicBezTo>
                        <a:pt x="1158871" y="1025762"/>
                        <a:pt x="1158871" y="1025762"/>
                        <a:pt x="1144749" y="1025762"/>
                      </a:cubicBezTo>
                      <a:cubicBezTo>
                        <a:pt x="1144749" y="982420"/>
                        <a:pt x="1158871" y="866841"/>
                        <a:pt x="1144749" y="794604"/>
                      </a:cubicBezTo>
                      <a:cubicBezTo>
                        <a:pt x="1130627" y="780157"/>
                        <a:pt x="1130627" y="780157"/>
                        <a:pt x="1130627" y="765710"/>
                      </a:cubicBezTo>
                      <a:cubicBezTo>
                        <a:pt x="1102385" y="693473"/>
                        <a:pt x="961170" y="592342"/>
                        <a:pt x="947049" y="577894"/>
                      </a:cubicBezTo>
                      <a:cubicBezTo>
                        <a:pt x="947049" y="577894"/>
                        <a:pt x="947049" y="577894"/>
                        <a:pt x="918806" y="606789"/>
                      </a:cubicBezTo>
                      <a:cubicBezTo>
                        <a:pt x="961170" y="650131"/>
                        <a:pt x="1074142" y="736815"/>
                        <a:pt x="1088264" y="780157"/>
                      </a:cubicBezTo>
                      <a:cubicBezTo>
                        <a:pt x="1088264" y="794605"/>
                        <a:pt x="1102385" y="794605"/>
                        <a:pt x="1102385" y="809052"/>
                      </a:cubicBezTo>
                      <a:cubicBezTo>
                        <a:pt x="1116506" y="881288"/>
                        <a:pt x="1102385" y="1011315"/>
                        <a:pt x="1102385" y="1040210"/>
                      </a:cubicBezTo>
                      <a:cubicBezTo>
                        <a:pt x="1102385" y="1054657"/>
                        <a:pt x="1074142" y="1097999"/>
                        <a:pt x="1031777" y="1097999"/>
                      </a:cubicBezTo>
                      <a:cubicBezTo>
                        <a:pt x="1017656" y="1097999"/>
                        <a:pt x="1017656" y="1097999"/>
                        <a:pt x="1017656" y="1097999"/>
                      </a:cubicBezTo>
                      <a:cubicBezTo>
                        <a:pt x="1017656" y="1097999"/>
                        <a:pt x="1017656" y="1097999"/>
                        <a:pt x="1017656" y="1011315"/>
                      </a:cubicBezTo>
                      <a:cubicBezTo>
                        <a:pt x="1017656" y="1011315"/>
                        <a:pt x="1017656" y="1011315"/>
                        <a:pt x="1031777" y="982420"/>
                      </a:cubicBezTo>
                      <a:cubicBezTo>
                        <a:pt x="1074142" y="939078"/>
                        <a:pt x="1060020" y="866841"/>
                        <a:pt x="1017656" y="823499"/>
                      </a:cubicBezTo>
                      <a:cubicBezTo>
                        <a:pt x="989413" y="809052"/>
                        <a:pt x="975292" y="794605"/>
                        <a:pt x="947049" y="794604"/>
                      </a:cubicBezTo>
                      <a:cubicBezTo>
                        <a:pt x="947049" y="780157"/>
                        <a:pt x="961170" y="765710"/>
                        <a:pt x="947049" y="751262"/>
                      </a:cubicBezTo>
                      <a:cubicBezTo>
                        <a:pt x="947049" y="722367"/>
                        <a:pt x="932928" y="693473"/>
                        <a:pt x="918806" y="679026"/>
                      </a:cubicBezTo>
                      <a:cubicBezTo>
                        <a:pt x="890563" y="664578"/>
                        <a:pt x="876442" y="650131"/>
                        <a:pt x="848199" y="650131"/>
                      </a:cubicBezTo>
                      <a:cubicBezTo>
                        <a:pt x="805834" y="650131"/>
                        <a:pt x="777592" y="664578"/>
                        <a:pt x="749349" y="707920"/>
                      </a:cubicBezTo>
                      <a:cubicBezTo>
                        <a:pt x="749349" y="707920"/>
                        <a:pt x="749349" y="707920"/>
                        <a:pt x="735227" y="707920"/>
                      </a:cubicBezTo>
                      <a:cubicBezTo>
                        <a:pt x="735227" y="693473"/>
                        <a:pt x="721106" y="679026"/>
                        <a:pt x="706985" y="664578"/>
                      </a:cubicBezTo>
                      <a:cubicBezTo>
                        <a:pt x="692863" y="650131"/>
                        <a:pt x="664620" y="635683"/>
                        <a:pt x="636377" y="635684"/>
                      </a:cubicBezTo>
                      <a:cubicBezTo>
                        <a:pt x="594013" y="635684"/>
                        <a:pt x="565770" y="650131"/>
                        <a:pt x="537527" y="679026"/>
                      </a:cubicBezTo>
                      <a:cubicBezTo>
                        <a:pt x="537527" y="679026"/>
                        <a:pt x="537527" y="679026"/>
                        <a:pt x="452799" y="780157"/>
                      </a:cubicBezTo>
                      <a:cubicBezTo>
                        <a:pt x="452799" y="780157"/>
                        <a:pt x="438677" y="765710"/>
                        <a:pt x="424556" y="751262"/>
                      </a:cubicBezTo>
                      <a:cubicBezTo>
                        <a:pt x="410434" y="736815"/>
                        <a:pt x="382191" y="722367"/>
                        <a:pt x="353949" y="722368"/>
                      </a:cubicBezTo>
                      <a:cubicBezTo>
                        <a:pt x="339827" y="722368"/>
                        <a:pt x="311584" y="736815"/>
                        <a:pt x="311584" y="751262"/>
                      </a:cubicBezTo>
                      <a:cubicBezTo>
                        <a:pt x="311584" y="751262"/>
                        <a:pt x="311584" y="751262"/>
                        <a:pt x="240977" y="837947"/>
                      </a:cubicBezTo>
                      <a:cubicBezTo>
                        <a:pt x="226856" y="823499"/>
                        <a:pt x="226856" y="809052"/>
                        <a:pt x="226856" y="794604"/>
                      </a:cubicBezTo>
                      <a:cubicBezTo>
                        <a:pt x="226856" y="794604"/>
                        <a:pt x="226856" y="794604"/>
                        <a:pt x="226856" y="780157"/>
                      </a:cubicBezTo>
                      <a:cubicBezTo>
                        <a:pt x="226856" y="780157"/>
                        <a:pt x="226856" y="780157"/>
                        <a:pt x="83876" y="713112"/>
                      </a:cubicBezTo>
                      <a:lnTo>
                        <a:pt x="40804" y="692915"/>
                      </a:lnTo>
                      <a:lnTo>
                        <a:pt x="0" y="71248"/>
                      </a:lnTo>
                      <a:lnTo>
                        <a:pt x="22757" y="81492"/>
                      </a:lnTo>
                      <a:cubicBezTo>
                        <a:pt x="72403" y="103840"/>
                        <a:pt x="138597" y="133638"/>
                        <a:pt x="226856" y="173368"/>
                      </a:cubicBezTo>
                      <a:cubicBezTo>
                        <a:pt x="226856" y="173368"/>
                        <a:pt x="226856" y="173368"/>
                        <a:pt x="226856" y="158921"/>
                      </a:cubicBezTo>
                      <a:cubicBezTo>
                        <a:pt x="226856" y="158921"/>
                        <a:pt x="466920" y="14447"/>
                        <a:pt x="650499" y="0"/>
                      </a:cubicBezTo>
                      <a:close/>
                    </a:path>
                  </a:pathLst>
                </a:custGeom>
                <a:solidFill>
                  <a:srgbClr val="F8BA8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3" name="Freeform: Shape 14"/>
                <p:cNvSpPr/>
                <p:nvPr/>
              </p:nvSpPr>
              <p:spPr bwMode="auto">
                <a:xfrm rot="1168347">
                  <a:off x="5405542" y="4290747"/>
                  <a:ext cx="57185" cy="85998"/>
                </a:xfrm>
                <a:custGeom>
                  <a:avLst/>
                  <a:gdLst>
                    <a:gd name="T0" fmla="*/ 2 w 91"/>
                    <a:gd name="T1" fmla="*/ 12 h 70"/>
                    <a:gd name="T2" fmla="*/ 1 w 91"/>
                    <a:gd name="T3" fmla="*/ 31 h 70"/>
                    <a:gd name="T4" fmla="*/ 34 w 91"/>
                    <a:gd name="T5" fmla="*/ 68 h 70"/>
                    <a:gd name="T6" fmla="*/ 54 w 91"/>
                    <a:gd name="T7" fmla="*/ 69 h 70"/>
                    <a:gd name="T8" fmla="*/ 90 w 91"/>
                    <a:gd name="T9" fmla="*/ 35 h 70"/>
                    <a:gd name="T10" fmla="*/ 91 w 91"/>
                    <a:gd name="T11" fmla="*/ 16 h 70"/>
                    <a:gd name="T12" fmla="*/ 79 w 91"/>
                    <a:gd name="T13" fmla="*/ 3 h 70"/>
                    <a:gd name="T14" fmla="*/ 15 w 91"/>
                    <a:gd name="T15" fmla="*/ 0 h 70"/>
                    <a:gd name="T16" fmla="*/ 2 w 91"/>
                    <a:gd name="T17" fmla="*/ 1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1" h="70">
                      <a:moveTo>
                        <a:pt x="2" y="12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1"/>
                        <a:pt x="15" y="67"/>
                        <a:pt x="34" y="68"/>
                      </a:cubicBezTo>
                      <a:cubicBezTo>
                        <a:pt x="54" y="69"/>
                        <a:pt x="54" y="69"/>
                        <a:pt x="54" y="69"/>
                      </a:cubicBezTo>
                      <a:cubicBezTo>
                        <a:pt x="73" y="70"/>
                        <a:pt x="89" y="55"/>
                        <a:pt x="90" y="35"/>
                      </a:cubicBezTo>
                      <a:cubicBezTo>
                        <a:pt x="91" y="16"/>
                        <a:pt x="91" y="16"/>
                        <a:pt x="91" y="16"/>
                      </a:cubicBezTo>
                      <a:cubicBezTo>
                        <a:pt x="91" y="9"/>
                        <a:pt x="86" y="3"/>
                        <a:pt x="79" y="3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8" y="0"/>
                        <a:pt x="2" y="5"/>
                        <a:pt x="2" y="12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4" name="Freeform: Shape 15"/>
                <p:cNvSpPr/>
                <p:nvPr/>
              </p:nvSpPr>
              <p:spPr bwMode="auto">
                <a:xfrm rot="13043079">
                  <a:off x="5457048" y="4659178"/>
                  <a:ext cx="88124" cy="61491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5" name="Freeform: Shape 16"/>
                <p:cNvSpPr/>
                <p:nvPr/>
              </p:nvSpPr>
              <p:spPr bwMode="auto">
                <a:xfrm rot="12484674">
                  <a:off x="5663548" y="4670854"/>
                  <a:ext cx="80850" cy="75463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6" name="Freeform: Shape 17"/>
                <p:cNvSpPr/>
                <p:nvPr/>
              </p:nvSpPr>
              <p:spPr bwMode="auto">
                <a:xfrm rot="13043079">
                  <a:off x="5781317" y="4820037"/>
                  <a:ext cx="67545" cy="63307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7" name="Freeform: Shape 18"/>
                <p:cNvSpPr/>
                <p:nvPr/>
              </p:nvSpPr>
              <p:spPr bwMode="auto">
                <a:xfrm rot="13043079">
                  <a:off x="5205752" y="4738044"/>
                  <a:ext cx="56993" cy="45719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45" name="Freeform: Shape 6"/>
            <p:cNvSpPr/>
            <p:nvPr/>
          </p:nvSpPr>
          <p:spPr>
            <a:xfrm>
              <a:off x="2998779" y="4142752"/>
              <a:ext cx="2343137" cy="2874902"/>
            </a:xfrm>
            <a:custGeom>
              <a:avLst/>
              <a:gdLst>
                <a:gd name="connsiteX0" fmla="*/ 2300734 w 2343137"/>
                <a:gd name="connsiteY0" fmla="*/ 0 h 2874902"/>
                <a:gd name="connsiteX1" fmla="*/ 2343137 w 2343137"/>
                <a:gd name="connsiteY1" fmla="*/ 303080 h 2874902"/>
                <a:gd name="connsiteX2" fmla="*/ 2191941 w 2343137"/>
                <a:gd name="connsiteY2" fmla="*/ 331800 h 2874902"/>
                <a:gd name="connsiteX3" fmla="*/ 362557 w 2343137"/>
                <a:gd name="connsiteY3" fmla="*/ 2627762 h 2874902"/>
                <a:gd name="connsiteX4" fmla="*/ 370666 w 2343137"/>
                <a:gd name="connsiteY4" fmla="*/ 2843726 h 2874902"/>
                <a:gd name="connsiteX5" fmla="*/ 10061 w 2343137"/>
                <a:gd name="connsiteY5" fmla="*/ 2874902 h 2874902"/>
                <a:gd name="connsiteX6" fmla="*/ 2300734 w 2343137"/>
                <a:gd name="connsiteY6" fmla="*/ 0 h 287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37" h="2874902">
                  <a:moveTo>
                    <a:pt x="2300734" y="0"/>
                  </a:moveTo>
                  <a:lnTo>
                    <a:pt x="2343137" y="303080"/>
                  </a:lnTo>
                  <a:lnTo>
                    <a:pt x="2191941" y="331800"/>
                  </a:lnTo>
                  <a:cubicBezTo>
                    <a:pt x="1130656" y="587784"/>
                    <a:pt x="375043" y="1536113"/>
                    <a:pt x="362557" y="2627762"/>
                  </a:cubicBezTo>
                  <a:lnTo>
                    <a:pt x="370666" y="2843726"/>
                  </a:lnTo>
                  <a:lnTo>
                    <a:pt x="10061" y="2874902"/>
                  </a:lnTo>
                  <a:cubicBezTo>
                    <a:pt x="-112268" y="1459964"/>
                    <a:pt x="894217" y="196778"/>
                    <a:pt x="2300734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Freeform: Shape 7"/>
            <p:cNvSpPr/>
            <p:nvPr/>
          </p:nvSpPr>
          <p:spPr>
            <a:xfrm flipH="1">
              <a:off x="7087738" y="4146527"/>
              <a:ext cx="2343137" cy="2874902"/>
            </a:xfrm>
            <a:custGeom>
              <a:avLst/>
              <a:gdLst>
                <a:gd name="connsiteX0" fmla="*/ 2300734 w 2343137"/>
                <a:gd name="connsiteY0" fmla="*/ 0 h 2874902"/>
                <a:gd name="connsiteX1" fmla="*/ 2343137 w 2343137"/>
                <a:gd name="connsiteY1" fmla="*/ 303080 h 2874902"/>
                <a:gd name="connsiteX2" fmla="*/ 2191941 w 2343137"/>
                <a:gd name="connsiteY2" fmla="*/ 331800 h 2874902"/>
                <a:gd name="connsiteX3" fmla="*/ 362557 w 2343137"/>
                <a:gd name="connsiteY3" fmla="*/ 2627762 h 2874902"/>
                <a:gd name="connsiteX4" fmla="*/ 370666 w 2343137"/>
                <a:gd name="connsiteY4" fmla="*/ 2843726 h 2874902"/>
                <a:gd name="connsiteX5" fmla="*/ 10061 w 2343137"/>
                <a:gd name="connsiteY5" fmla="*/ 2874902 h 2874902"/>
                <a:gd name="connsiteX6" fmla="*/ 2300734 w 2343137"/>
                <a:gd name="connsiteY6" fmla="*/ 0 h 287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37" h="2874902">
                  <a:moveTo>
                    <a:pt x="2300734" y="0"/>
                  </a:moveTo>
                  <a:lnTo>
                    <a:pt x="2343137" y="303080"/>
                  </a:lnTo>
                  <a:lnTo>
                    <a:pt x="2191941" y="331800"/>
                  </a:lnTo>
                  <a:cubicBezTo>
                    <a:pt x="1130656" y="587784"/>
                    <a:pt x="375043" y="1536113"/>
                    <a:pt x="362557" y="2627762"/>
                  </a:cubicBezTo>
                  <a:lnTo>
                    <a:pt x="370666" y="2843726"/>
                  </a:lnTo>
                  <a:lnTo>
                    <a:pt x="10061" y="2874902"/>
                  </a:lnTo>
                  <a:cubicBezTo>
                    <a:pt x="-112268" y="1459964"/>
                    <a:pt x="894217" y="196778"/>
                    <a:pt x="2300734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5" name="千图PPT彼岸天：ID 8661124库_Speech Bubble: Rectangle with Corners Rounded 24"/>
          <p:cNvSpPr/>
          <p:nvPr>
            <p:custDataLst>
              <p:tags r:id="rId3"/>
            </p:custDataLst>
          </p:nvPr>
        </p:nvSpPr>
        <p:spPr>
          <a:xfrm>
            <a:off x="5037419" y="2033669"/>
            <a:ext cx="2624395" cy="1148790"/>
          </a:xfrm>
          <a:prstGeom prst="wedgeRoundRectCallout">
            <a:avLst>
              <a:gd name="adj1" fmla="val -6792"/>
              <a:gd name="adj2" fmla="val 114144"/>
              <a:gd name="adj3" fmla="val 1666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zh-CN" altLang="en-US" sz="2000" dirty="0"/>
              <a:t>比较不同</a:t>
            </a:r>
            <a:endParaRPr lang="zh-CN" altLang="en-US" sz="2000" b="1" dirty="0"/>
          </a:p>
        </p:txBody>
      </p:sp>
      <p:grpSp>
        <p:nvGrpSpPr>
          <p:cNvPr id="2" name="千图PPT彼岸天：ID 8661124库_组合 1"/>
          <p:cNvGrpSpPr/>
          <p:nvPr>
            <p:custDataLst>
              <p:tags r:id="rId4"/>
            </p:custDataLst>
          </p:nvPr>
        </p:nvGrpSpPr>
        <p:grpSpPr>
          <a:xfrm>
            <a:off x="1216261" y="4434345"/>
            <a:ext cx="2771747" cy="783911"/>
            <a:chOff x="1216261" y="4434345"/>
            <a:chExt cx="2771747" cy="783911"/>
          </a:xfrm>
        </p:grpSpPr>
        <p:grpSp>
          <p:nvGrpSpPr>
            <p:cNvPr id="6" name="Group 25"/>
            <p:cNvGrpSpPr/>
            <p:nvPr/>
          </p:nvGrpSpPr>
          <p:grpSpPr>
            <a:xfrm flipH="1">
              <a:off x="3237418" y="4434345"/>
              <a:ext cx="750590" cy="783911"/>
              <a:chOff x="7379423" y="1799778"/>
              <a:chExt cx="750590" cy="783911"/>
            </a:xfrm>
          </p:grpSpPr>
          <p:sp>
            <p:nvSpPr>
              <p:cNvPr id="41" name="Straight Connector 26"/>
              <p:cNvSpPr/>
              <p:nvPr/>
            </p:nvSpPr>
            <p:spPr>
              <a:xfrm rot="10800000" flipH="1" flipV="1">
                <a:off x="8130013" y="1799778"/>
                <a:ext cx="0" cy="783911"/>
              </a:xfrm>
              <a:prstGeom prst="line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42" name="Straight Connector 27"/>
              <p:cNvCxnSpPr/>
              <p:nvPr/>
            </p:nvCxnSpPr>
            <p:spPr>
              <a:xfrm>
                <a:off x="7403043" y="2196497"/>
                <a:ext cx="726010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Oval 28"/>
              <p:cNvSpPr/>
              <p:nvPr/>
            </p:nvSpPr>
            <p:spPr>
              <a:xfrm rot="10800000">
                <a:off x="7379423" y="2141316"/>
                <a:ext cx="100836" cy="100836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0" name="TextBox 30"/>
            <p:cNvSpPr txBox="1"/>
            <p:nvPr/>
          </p:nvSpPr>
          <p:spPr>
            <a:xfrm>
              <a:off x="1216261" y="4680256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 anchor="t" anchorCtr="0">
              <a:normAutofit/>
            </a:bodyPr>
            <a:lstStyle/>
            <a:p>
              <a:pPr algn="r"/>
              <a:r>
                <a:rPr lang="en-US" altLang="zh-CN" sz="1600" b="1" dirty="0">
                  <a:solidFill>
                    <a:schemeClr val="accent1"/>
                  </a:solidFill>
                </a:rPr>
                <a:t>Class</a:t>
              </a:r>
            </a:p>
          </p:txBody>
        </p:sp>
      </p:grpSp>
      <p:grpSp>
        <p:nvGrpSpPr>
          <p:cNvPr id="9" name="千图PPT彼岸天：ID 8661124库_组合 1"/>
          <p:cNvGrpSpPr/>
          <p:nvPr>
            <p:custDataLst>
              <p:tags r:id="rId5"/>
            </p:custDataLst>
          </p:nvPr>
        </p:nvGrpSpPr>
        <p:grpSpPr>
          <a:xfrm>
            <a:off x="1363787" y="1652464"/>
            <a:ext cx="3747260" cy="402170"/>
            <a:chOff x="728560" y="1898611"/>
            <a:chExt cx="3747260" cy="402170"/>
          </a:xfrm>
        </p:grpSpPr>
        <p:sp>
          <p:nvSpPr>
            <p:cNvPr id="34" name="Freeform: Shape 37"/>
            <p:cNvSpPr/>
            <p:nvPr/>
          </p:nvSpPr>
          <p:spPr bwMode="auto">
            <a:xfrm>
              <a:off x="728560" y="1988537"/>
              <a:ext cx="221343" cy="222318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Rectangle 41"/>
            <p:cNvSpPr/>
            <p:nvPr/>
          </p:nvSpPr>
          <p:spPr>
            <a:xfrm>
              <a:off x="1110251" y="1898611"/>
              <a:ext cx="3365569" cy="402170"/>
            </a:xfrm>
            <a:prstGeom prst="rect">
              <a:avLst/>
            </a:prstGeom>
          </p:spPr>
          <p:txBody>
            <a:bodyPr wrap="square" lIns="0" tIns="0" rIns="0" bIns="0">
              <a:normAutofit fontScale="25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7400" dirty="0"/>
                <a:t>class Complex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{public: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 void </a:t>
              </a:r>
              <a:r>
                <a:rPr lang="en-US" altLang="zh-CN" sz="7400" dirty="0" err="1"/>
                <a:t>init</a:t>
              </a:r>
              <a:r>
                <a:rPr lang="en-US" altLang="zh-CN" sz="7400" dirty="0"/>
                <a:t>(double r, double </a:t>
              </a:r>
              <a:r>
                <a:rPr lang="en-US" altLang="zh-CN" sz="7400" dirty="0" err="1"/>
                <a:t>i</a:t>
              </a:r>
              <a:r>
                <a:rPr lang="en-US" altLang="zh-CN" sz="7400" dirty="0"/>
                <a:t>);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 void </a:t>
              </a:r>
              <a:r>
                <a:rPr lang="en-US" altLang="zh-CN" sz="7400" dirty="0" err="1"/>
                <a:t>abscomplex</a:t>
              </a:r>
              <a:r>
                <a:rPr lang="en-US" altLang="zh-CN" sz="7400" dirty="0"/>
                <a:t>();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private: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 double real;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 double </a:t>
              </a:r>
              <a:r>
                <a:rPr lang="en-US" altLang="zh-CN" sz="7400" dirty="0" err="1"/>
                <a:t>imag</a:t>
              </a:r>
              <a:r>
                <a:rPr lang="en-US" altLang="zh-CN" sz="7400" dirty="0"/>
                <a:t>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};</a:t>
              </a:r>
            </a:p>
            <a:p>
              <a:pPr>
                <a:lnSpc>
                  <a:spcPct val="120000"/>
                </a:lnSpc>
              </a:pPr>
              <a:br>
                <a:rPr lang="zh-CN" altLang="en-US" sz="1200" dirty="0"/>
              </a:br>
              <a:br>
                <a:rPr lang="zh-CN" altLang="en-US" sz="1200" dirty="0"/>
              </a:br>
              <a:endParaRPr lang="zh-CN" altLang="en-US" sz="1200" dirty="0"/>
            </a:p>
          </p:txBody>
        </p:sp>
      </p:grpSp>
      <p:grpSp>
        <p:nvGrpSpPr>
          <p:cNvPr id="3" name="千图PPT彼岸天：ID 8661124库_组合 2"/>
          <p:cNvGrpSpPr/>
          <p:nvPr>
            <p:custDataLst>
              <p:tags r:id="rId6"/>
            </p:custDataLst>
          </p:nvPr>
        </p:nvGrpSpPr>
        <p:grpSpPr>
          <a:xfrm>
            <a:off x="8402828" y="4465413"/>
            <a:ext cx="2186470" cy="783911"/>
            <a:chOff x="8402828" y="4465413"/>
            <a:chExt cx="2186470" cy="783911"/>
          </a:xfrm>
        </p:grpSpPr>
        <p:grpSp>
          <p:nvGrpSpPr>
            <p:cNvPr id="8" name="Group 31"/>
            <p:cNvGrpSpPr/>
            <p:nvPr/>
          </p:nvGrpSpPr>
          <p:grpSpPr>
            <a:xfrm>
              <a:off x="8402828" y="4465413"/>
              <a:ext cx="750590" cy="783911"/>
              <a:chOff x="7379423" y="1799778"/>
              <a:chExt cx="750590" cy="783911"/>
            </a:xfrm>
          </p:grpSpPr>
          <p:sp>
            <p:nvSpPr>
              <p:cNvPr id="36" name="Straight Connector 32"/>
              <p:cNvSpPr/>
              <p:nvPr/>
            </p:nvSpPr>
            <p:spPr>
              <a:xfrm rot="10800000" flipH="1" flipV="1">
                <a:off x="8130013" y="1799778"/>
                <a:ext cx="0" cy="783911"/>
              </a:xfrm>
              <a:prstGeom prst="line">
                <a:avLst/>
              </a:prstGeom>
              <a:noFill/>
              <a:ln w="12700" cap="flat">
                <a:solidFill>
                  <a:schemeClr val="accent4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37" name="Straight Connector 33"/>
              <p:cNvCxnSpPr/>
              <p:nvPr/>
            </p:nvCxnSpPr>
            <p:spPr>
              <a:xfrm>
                <a:off x="7403043" y="2196497"/>
                <a:ext cx="726010" cy="0"/>
              </a:xfrm>
              <a:prstGeom prst="line">
                <a:avLst/>
              </a:prstGeom>
              <a:ln w="1270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Oval 34"/>
              <p:cNvSpPr/>
              <p:nvPr/>
            </p:nvSpPr>
            <p:spPr>
              <a:xfrm rot="10800000">
                <a:off x="7379423" y="2141316"/>
                <a:ext cx="100836" cy="100836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7" name="TextBox 57"/>
            <p:cNvSpPr txBox="1"/>
            <p:nvPr/>
          </p:nvSpPr>
          <p:spPr>
            <a:xfrm>
              <a:off x="9358192" y="4745119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/>
            </a:bodyPr>
            <a:lstStyle/>
            <a:p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Struct</a:t>
              </a:r>
              <a:endParaRPr lang="zh-CN" altLang="en-US" sz="1600" b="1" dirty="0">
                <a:solidFill>
                  <a:schemeClr val="accent4">
                    <a:lumMod val="100000"/>
                  </a:schemeClr>
                </a:solidFill>
              </a:endParaRPr>
            </a:p>
          </p:txBody>
        </p:sp>
      </p:grpSp>
      <p:grpSp>
        <p:nvGrpSpPr>
          <p:cNvPr id="14" name="千图PPT彼岸天：ID 8661124库_组合 54"/>
          <p:cNvGrpSpPr/>
          <p:nvPr>
            <p:custDataLst>
              <p:tags r:id="rId7"/>
            </p:custDataLst>
          </p:nvPr>
        </p:nvGrpSpPr>
        <p:grpSpPr>
          <a:xfrm>
            <a:off x="8220236" y="1652464"/>
            <a:ext cx="3684088" cy="402170"/>
            <a:chOff x="728560" y="1898611"/>
            <a:chExt cx="3684088" cy="402170"/>
          </a:xfrm>
        </p:grpSpPr>
        <p:sp>
          <p:nvSpPr>
            <p:cNvPr id="24" name="Freeform: Shape 55"/>
            <p:cNvSpPr/>
            <p:nvPr/>
          </p:nvSpPr>
          <p:spPr bwMode="auto">
            <a:xfrm>
              <a:off x="728560" y="1988537"/>
              <a:ext cx="221343" cy="222318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Rectangle 60"/>
            <p:cNvSpPr/>
            <p:nvPr/>
          </p:nvSpPr>
          <p:spPr>
            <a:xfrm>
              <a:off x="1047079" y="1898611"/>
              <a:ext cx="3365569" cy="402170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000" dirty="0"/>
                <a:t>struct Complex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{ double real;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double </a:t>
              </a:r>
              <a:r>
                <a:rPr lang="en-US" altLang="zh-CN" sz="2000" dirty="0" err="1"/>
                <a:t>imag</a:t>
              </a:r>
              <a:r>
                <a:rPr lang="en-US" altLang="zh-CN" sz="2000" dirty="0"/>
                <a:t>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void </a:t>
              </a:r>
              <a:r>
                <a:rPr lang="en-US" altLang="zh-CN" sz="2000" dirty="0" err="1"/>
                <a:t>init</a:t>
              </a:r>
              <a:r>
                <a:rPr lang="en-US" altLang="zh-CN" sz="2000" dirty="0"/>
                <a:t>(double r, double </a:t>
              </a:r>
              <a:r>
                <a:rPr lang="en-US" altLang="zh-CN" sz="2000" dirty="0" err="1"/>
                <a:t>i</a:t>
              </a:r>
              <a:r>
                <a:rPr lang="en-US" altLang="zh-CN" sz="2000" dirty="0"/>
                <a:t>);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void </a:t>
              </a:r>
              <a:r>
                <a:rPr lang="en-US" altLang="zh-CN" sz="2000" dirty="0" err="1"/>
                <a:t>abscomplex</a:t>
              </a:r>
              <a:r>
                <a:rPr lang="en-US" altLang="zh-CN" sz="2000" dirty="0"/>
                <a:t>();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};</a:t>
              </a:r>
            </a:p>
            <a:p>
              <a:pPr>
                <a:lnSpc>
                  <a:spcPct val="120000"/>
                </a:lnSpc>
              </a:pPr>
              <a:br>
                <a:rPr lang="zh-CN" altLang="en-US" sz="2000" dirty="0"/>
              </a:br>
              <a:br>
                <a:rPr lang="zh-CN" altLang="en-US" sz="2000" dirty="0"/>
              </a:br>
              <a:endParaRPr lang="zh-CN" altLang="en-US" sz="2000" dirty="0"/>
            </a:p>
          </p:txBody>
        </p:sp>
      </p:grpSp>
      <p:sp>
        <p:nvSpPr>
          <p:cNvPr id="63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类的声明</a:t>
            </a:r>
          </a:p>
        </p:txBody>
      </p:sp>
      <p:grpSp>
        <p:nvGrpSpPr>
          <p:cNvPr id="64" name="Group 8">
            <a:extLst>
              <a:ext uri="{FF2B5EF4-FFF2-40B4-BE49-F238E27FC236}">
                <a16:creationId xmlns:a16="http://schemas.microsoft.com/office/drawing/2014/main" id="{3165EFC4-DF51-4B68-B9FA-CC224E57F469}"/>
              </a:ext>
            </a:extLst>
          </p:cNvPr>
          <p:cNvGrpSpPr>
            <a:grpSpLocks/>
          </p:cNvGrpSpPr>
          <p:nvPr/>
        </p:nvGrpSpPr>
        <p:grpSpPr bwMode="auto">
          <a:xfrm>
            <a:off x="1524664" y="1603449"/>
            <a:ext cx="7833528" cy="358775"/>
            <a:chOff x="385" y="1480"/>
            <a:chExt cx="3267" cy="226"/>
          </a:xfrm>
        </p:grpSpPr>
        <p:sp>
          <p:nvSpPr>
            <p:cNvPr id="65" name="Oval 9">
              <a:extLst>
                <a:ext uri="{FF2B5EF4-FFF2-40B4-BE49-F238E27FC236}">
                  <a16:creationId xmlns:a16="http://schemas.microsoft.com/office/drawing/2014/main" id="{F8499526-BEAC-4E31-92A0-EC490E4F5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" y="1480"/>
              <a:ext cx="454" cy="226"/>
            </a:xfrm>
            <a:prstGeom prst="ellipse">
              <a:avLst/>
            </a:prstGeom>
            <a:noFill/>
            <a:ln w="28575" algn="ctr">
              <a:solidFill>
                <a:srgbClr val="FF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6" name="Oval 10">
              <a:extLst>
                <a:ext uri="{FF2B5EF4-FFF2-40B4-BE49-F238E27FC236}">
                  <a16:creationId xmlns:a16="http://schemas.microsoft.com/office/drawing/2014/main" id="{37497420-9C81-46BF-88D7-1BA443D0A8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8" y="1480"/>
              <a:ext cx="454" cy="226"/>
            </a:xfrm>
            <a:prstGeom prst="ellipse">
              <a:avLst/>
            </a:prstGeom>
            <a:noFill/>
            <a:ln w="28575" algn="ctr">
              <a:solidFill>
                <a:srgbClr val="FF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67" name="Oval 13">
            <a:extLst>
              <a:ext uri="{FF2B5EF4-FFF2-40B4-BE49-F238E27FC236}">
                <a16:creationId xmlns:a16="http://schemas.microsoft.com/office/drawing/2014/main" id="{223A9A64-02D2-4DB0-9229-7297B97A50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9445" y="1962224"/>
            <a:ext cx="936625" cy="360363"/>
          </a:xfrm>
          <a:prstGeom prst="ellipse">
            <a:avLst/>
          </a:prstGeom>
          <a:noFill/>
          <a:ln w="28575" algn="ctr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zh-CN" altLang="en-US" sz="1800">
              <a:solidFill>
                <a:srgbClr val="339966"/>
              </a:solidFill>
              <a:ea typeface="宋体" panose="02010600030101010101" pitchFamily="2" charset="-122"/>
            </a:endParaRPr>
          </a:p>
        </p:txBody>
      </p:sp>
      <p:sp>
        <p:nvSpPr>
          <p:cNvPr id="68" name="Oval 14">
            <a:extLst>
              <a:ext uri="{FF2B5EF4-FFF2-40B4-BE49-F238E27FC236}">
                <a16:creationId xmlns:a16="http://schemas.microsoft.com/office/drawing/2014/main" id="{5E629111-ECEA-403A-B61B-E4ED8F630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4348" y="2780695"/>
            <a:ext cx="936625" cy="360363"/>
          </a:xfrm>
          <a:prstGeom prst="ellipse">
            <a:avLst/>
          </a:prstGeom>
          <a:noFill/>
          <a:ln w="28575" algn="ctr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zh-CN" altLang="en-US" sz="1800">
              <a:solidFill>
                <a:srgbClr val="339966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3" grpId="0" animBg="1"/>
      <p:bldP spid="67" grpId="0" animBg="1"/>
      <p:bldP spid="6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4"/>
          <p:cNvGrpSpPr/>
          <p:nvPr>
            <p:custDataLst>
              <p:tags r:id="rId2"/>
            </p:custDataLst>
          </p:nvPr>
        </p:nvGrpSpPr>
        <p:grpSpPr>
          <a:xfrm>
            <a:off x="2998779" y="4022730"/>
            <a:ext cx="6432096" cy="5460539"/>
            <a:chOff x="2998779" y="4022730"/>
            <a:chExt cx="6432096" cy="5460539"/>
          </a:xfrm>
        </p:grpSpPr>
        <p:grpSp>
          <p:nvGrpSpPr>
            <p:cNvPr id="44" name="Group 5"/>
            <p:cNvGrpSpPr/>
            <p:nvPr/>
          </p:nvGrpSpPr>
          <p:grpSpPr>
            <a:xfrm>
              <a:off x="3001506" y="4022730"/>
              <a:ext cx="6417587" cy="5460539"/>
              <a:chOff x="2463604" y="3901176"/>
              <a:chExt cx="6417587" cy="5460539"/>
            </a:xfrm>
          </p:grpSpPr>
          <p:sp>
            <p:nvSpPr>
              <p:cNvPr id="47" name="Block Arc 8"/>
              <p:cNvSpPr/>
              <p:nvPr/>
            </p:nvSpPr>
            <p:spPr>
              <a:xfrm>
                <a:off x="2463604" y="4020457"/>
                <a:ext cx="5341258" cy="5341258"/>
              </a:xfrm>
              <a:prstGeom prst="blockArc">
                <a:avLst>
                  <a:gd name="adj1" fmla="val 10503525"/>
                  <a:gd name="adj2" fmla="val 15722144"/>
                  <a:gd name="adj3" fmla="val 12691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Block Arc 9"/>
              <p:cNvSpPr/>
              <p:nvPr/>
            </p:nvSpPr>
            <p:spPr>
              <a:xfrm flipH="1">
                <a:off x="3539933" y="4015739"/>
                <a:ext cx="5341258" cy="5341258"/>
              </a:xfrm>
              <a:prstGeom prst="blockArc">
                <a:avLst>
                  <a:gd name="adj1" fmla="val 10503525"/>
                  <a:gd name="adj2" fmla="val 15722144"/>
                  <a:gd name="adj3" fmla="val 12691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49" name="Group 10"/>
              <p:cNvGrpSpPr/>
              <p:nvPr/>
            </p:nvGrpSpPr>
            <p:grpSpPr>
              <a:xfrm>
                <a:off x="4836756" y="3901176"/>
                <a:ext cx="1704025" cy="1160553"/>
                <a:chOff x="4836756" y="3901176"/>
                <a:chExt cx="1704025" cy="1160553"/>
              </a:xfrm>
            </p:grpSpPr>
            <p:grpSp>
              <p:nvGrpSpPr>
                <p:cNvPr id="50" name="Group 11"/>
                <p:cNvGrpSpPr/>
                <p:nvPr/>
              </p:nvGrpSpPr>
              <p:grpSpPr>
                <a:xfrm>
                  <a:off x="5134233" y="4631676"/>
                  <a:ext cx="736392" cy="430053"/>
                  <a:chOff x="5134233" y="4631676"/>
                  <a:chExt cx="736392" cy="430053"/>
                </a:xfrm>
              </p:grpSpPr>
              <p:sp>
                <p:nvSpPr>
                  <p:cNvPr id="58" name="Freeform: Shape 19"/>
                  <p:cNvSpPr/>
                  <p:nvPr/>
                </p:nvSpPr>
                <p:spPr bwMode="auto">
                  <a:xfrm>
                    <a:off x="5428791" y="4643459"/>
                    <a:ext cx="341687" cy="347580"/>
                  </a:xfrm>
                  <a:custGeom>
                    <a:avLst/>
                    <a:gdLst>
                      <a:gd name="T0" fmla="*/ 23 w 24"/>
                      <a:gd name="T1" fmla="*/ 7 h 24"/>
                      <a:gd name="T2" fmla="*/ 24 w 24"/>
                      <a:gd name="T3" fmla="*/ 3 h 24"/>
                      <a:gd name="T4" fmla="*/ 22 w 24"/>
                      <a:gd name="T5" fmla="*/ 1 h 24"/>
                      <a:gd name="T6" fmla="*/ 20 w 24"/>
                      <a:gd name="T7" fmla="*/ 0 h 24"/>
                      <a:gd name="T8" fmla="*/ 16 w 24"/>
                      <a:gd name="T9" fmla="*/ 2 h 24"/>
                      <a:gd name="T10" fmla="*/ 0 w 24"/>
                      <a:gd name="T11" fmla="*/ 22 h 24"/>
                      <a:gd name="T12" fmla="*/ 8 w 24"/>
                      <a:gd name="T13" fmla="*/ 24 h 24"/>
                      <a:gd name="T14" fmla="*/ 8 w 24"/>
                      <a:gd name="T15" fmla="*/ 24 h 24"/>
                      <a:gd name="T16" fmla="*/ 21 w 24"/>
                      <a:gd name="T17" fmla="*/ 9 h 24"/>
                      <a:gd name="T18" fmla="*/ 23 w 24"/>
                      <a:gd name="T19" fmla="*/ 7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" h="24">
                        <a:moveTo>
                          <a:pt x="23" y="7"/>
                        </a:moveTo>
                        <a:cubicBezTo>
                          <a:pt x="23" y="6"/>
                          <a:pt x="24" y="5"/>
                          <a:pt x="24" y="3"/>
                        </a:cubicBezTo>
                        <a:cubicBezTo>
                          <a:pt x="23" y="2"/>
                          <a:pt x="23" y="2"/>
                          <a:pt x="22" y="1"/>
                        </a:cubicBezTo>
                        <a:cubicBezTo>
                          <a:pt x="22" y="0"/>
                          <a:pt x="21" y="0"/>
                          <a:pt x="20" y="0"/>
                        </a:cubicBezTo>
                        <a:cubicBezTo>
                          <a:pt x="18" y="0"/>
                          <a:pt x="17" y="1"/>
                          <a:pt x="16" y="2"/>
                        </a:cubicBezTo>
                        <a:cubicBezTo>
                          <a:pt x="0" y="22"/>
                          <a:pt x="0" y="22"/>
                          <a:pt x="0" y="22"/>
                        </a:cubicBezTo>
                        <a:cubicBezTo>
                          <a:pt x="3" y="23"/>
                          <a:pt x="5" y="23"/>
                          <a:pt x="8" y="24"/>
                        </a:cubicBezTo>
                        <a:cubicBezTo>
                          <a:pt x="8" y="24"/>
                          <a:pt x="8" y="24"/>
                          <a:pt x="8" y="24"/>
                        </a:cubicBezTo>
                        <a:cubicBezTo>
                          <a:pt x="21" y="9"/>
                          <a:pt x="21" y="9"/>
                          <a:pt x="21" y="9"/>
                        </a:cubicBezTo>
                        <a:cubicBezTo>
                          <a:pt x="21" y="8"/>
                          <a:pt x="22" y="7"/>
                          <a:pt x="23" y="7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59" name="Freeform: Shape 20"/>
                  <p:cNvSpPr/>
                  <p:nvPr/>
                </p:nvSpPr>
                <p:spPr bwMode="auto">
                  <a:xfrm>
                    <a:off x="5257946" y="4631676"/>
                    <a:ext cx="300447" cy="300451"/>
                  </a:xfrm>
                  <a:custGeom>
                    <a:avLst/>
                    <a:gdLst>
                      <a:gd name="T0" fmla="*/ 21 w 21"/>
                      <a:gd name="T1" fmla="*/ 4 h 21"/>
                      <a:gd name="T2" fmla="*/ 19 w 21"/>
                      <a:gd name="T3" fmla="*/ 1 h 21"/>
                      <a:gd name="T4" fmla="*/ 17 w 21"/>
                      <a:gd name="T5" fmla="*/ 0 h 21"/>
                      <a:gd name="T6" fmla="*/ 13 w 21"/>
                      <a:gd name="T7" fmla="*/ 2 h 21"/>
                      <a:gd name="T8" fmla="*/ 0 w 21"/>
                      <a:gd name="T9" fmla="*/ 18 h 21"/>
                      <a:gd name="T10" fmla="*/ 8 w 21"/>
                      <a:gd name="T11" fmla="*/ 21 h 21"/>
                      <a:gd name="T12" fmla="*/ 20 w 21"/>
                      <a:gd name="T13" fmla="*/ 7 h 21"/>
                      <a:gd name="T14" fmla="*/ 21 w 21"/>
                      <a:gd name="T15" fmla="*/ 4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1" h="21">
                        <a:moveTo>
                          <a:pt x="21" y="4"/>
                        </a:moveTo>
                        <a:cubicBezTo>
                          <a:pt x="21" y="2"/>
                          <a:pt x="20" y="1"/>
                          <a:pt x="19" y="1"/>
                        </a:cubicBezTo>
                        <a:cubicBezTo>
                          <a:pt x="19" y="0"/>
                          <a:pt x="18" y="0"/>
                          <a:pt x="17" y="0"/>
                        </a:cubicBezTo>
                        <a:cubicBezTo>
                          <a:pt x="16" y="0"/>
                          <a:pt x="14" y="1"/>
                          <a:pt x="13" y="2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3" y="19"/>
                          <a:pt x="5" y="20"/>
                          <a:pt x="8" y="21"/>
                        </a:cubicBezTo>
                        <a:cubicBezTo>
                          <a:pt x="20" y="7"/>
                          <a:pt x="20" y="7"/>
                          <a:pt x="20" y="7"/>
                        </a:cubicBezTo>
                        <a:cubicBezTo>
                          <a:pt x="21" y="6"/>
                          <a:pt x="21" y="5"/>
                          <a:pt x="21" y="4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0" name="Freeform: Shape 21"/>
                  <p:cNvSpPr/>
                  <p:nvPr/>
                </p:nvSpPr>
                <p:spPr bwMode="auto">
                  <a:xfrm>
                    <a:off x="5599632" y="4790736"/>
                    <a:ext cx="270993" cy="259211"/>
                  </a:xfrm>
                  <a:custGeom>
                    <a:avLst/>
                    <a:gdLst>
                      <a:gd name="T0" fmla="*/ 14 w 19"/>
                      <a:gd name="T1" fmla="*/ 0 h 18"/>
                      <a:gd name="T2" fmla="*/ 13 w 19"/>
                      <a:gd name="T3" fmla="*/ 0 h 18"/>
                      <a:gd name="T4" fmla="*/ 0 w 19"/>
                      <a:gd name="T5" fmla="*/ 16 h 18"/>
                      <a:gd name="T6" fmla="*/ 9 w 19"/>
                      <a:gd name="T7" fmla="*/ 18 h 18"/>
                      <a:gd name="T8" fmla="*/ 17 w 19"/>
                      <a:gd name="T9" fmla="*/ 8 h 18"/>
                      <a:gd name="T10" fmla="*/ 17 w 19"/>
                      <a:gd name="T11" fmla="*/ 7 h 18"/>
                      <a:gd name="T12" fmla="*/ 18 w 19"/>
                      <a:gd name="T13" fmla="*/ 6 h 18"/>
                      <a:gd name="T14" fmla="*/ 17 w 19"/>
                      <a:gd name="T15" fmla="*/ 1 h 18"/>
                      <a:gd name="T16" fmla="*/ 14 w 19"/>
                      <a:gd name="T17" fmla="*/ 0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18">
                        <a:moveTo>
                          <a:pt x="14" y="0"/>
                        </a:moveTo>
                        <a:cubicBezTo>
                          <a:pt x="14" y="0"/>
                          <a:pt x="13" y="0"/>
                          <a:pt x="13" y="0"/>
                        </a:cubicBezTo>
                        <a:cubicBezTo>
                          <a:pt x="0" y="16"/>
                          <a:pt x="0" y="16"/>
                          <a:pt x="0" y="16"/>
                        </a:cubicBezTo>
                        <a:cubicBezTo>
                          <a:pt x="3" y="16"/>
                          <a:pt x="6" y="17"/>
                          <a:pt x="9" y="18"/>
                        </a:cubicBezTo>
                        <a:cubicBezTo>
                          <a:pt x="17" y="8"/>
                          <a:pt x="17" y="8"/>
                          <a:pt x="17" y="8"/>
                        </a:cubicBezTo>
                        <a:cubicBezTo>
                          <a:pt x="17" y="7"/>
                          <a:pt x="17" y="7"/>
                          <a:pt x="17" y="7"/>
                        </a:cubicBezTo>
                        <a:cubicBezTo>
                          <a:pt x="18" y="6"/>
                          <a:pt x="18" y="6"/>
                          <a:pt x="18" y="6"/>
                        </a:cubicBezTo>
                        <a:cubicBezTo>
                          <a:pt x="19" y="5"/>
                          <a:pt x="19" y="2"/>
                          <a:pt x="17" y="1"/>
                        </a:cubicBezTo>
                        <a:cubicBezTo>
                          <a:pt x="16" y="0"/>
                          <a:pt x="15" y="0"/>
                          <a:pt x="14" y="0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1" name="Freeform: Shape 22"/>
                  <p:cNvSpPr/>
                  <p:nvPr/>
                </p:nvSpPr>
                <p:spPr bwMode="auto">
                  <a:xfrm>
                    <a:off x="5134233" y="4720042"/>
                    <a:ext cx="153170" cy="141388"/>
                  </a:xfrm>
                  <a:custGeom>
                    <a:avLst/>
                    <a:gdLst>
                      <a:gd name="T0" fmla="*/ 9 w 11"/>
                      <a:gd name="T1" fmla="*/ 1 h 10"/>
                      <a:gd name="T2" fmla="*/ 6 w 11"/>
                      <a:gd name="T3" fmla="*/ 0 h 10"/>
                      <a:gd name="T4" fmla="*/ 6 w 11"/>
                      <a:gd name="T5" fmla="*/ 0 h 10"/>
                      <a:gd name="T6" fmla="*/ 0 w 11"/>
                      <a:gd name="T7" fmla="*/ 7 h 10"/>
                      <a:gd name="T8" fmla="*/ 5 w 11"/>
                      <a:gd name="T9" fmla="*/ 10 h 10"/>
                      <a:gd name="T10" fmla="*/ 10 w 11"/>
                      <a:gd name="T11" fmla="*/ 4 h 10"/>
                      <a:gd name="T12" fmla="*/ 9 w 11"/>
                      <a:gd name="T13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1" h="10">
                        <a:moveTo>
                          <a:pt x="9" y="1"/>
                        </a:move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2" y="8"/>
                          <a:pt x="3" y="9"/>
                          <a:pt x="5" y="10"/>
                        </a:cubicBezTo>
                        <a:cubicBezTo>
                          <a:pt x="10" y="4"/>
                          <a:pt x="10" y="4"/>
                          <a:pt x="10" y="4"/>
                        </a:cubicBezTo>
                        <a:cubicBezTo>
                          <a:pt x="11" y="4"/>
                          <a:pt x="10" y="2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2" name="Freeform: Shape 23"/>
                  <p:cNvSpPr/>
                  <p:nvPr/>
                </p:nvSpPr>
                <p:spPr bwMode="auto">
                  <a:xfrm>
                    <a:off x="5782260" y="4991035"/>
                    <a:ext cx="58911" cy="70694"/>
                  </a:xfrm>
                  <a:custGeom>
                    <a:avLst/>
                    <a:gdLst>
                      <a:gd name="T0" fmla="*/ 0 w 4"/>
                      <a:gd name="T1" fmla="*/ 5 h 5"/>
                      <a:gd name="T2" fmla="*/ 0 w 4"/>
                      <a:gd name="T3" fmla="*/ 5 h 5"/>
                      <a:gd name="T4" fmla="*/ 4 w 4"/>
                      <a:gd name="T5" fmla="*/ 4 h 5"/>
                      <a:gd name="T6" fmla="*/ 4 w 4"/>
                      <a:gd name="T7" fmla="*/ 0 h 5"/>
                      <a:gd name="T8" fmla="*/ 0 w 4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5">
                        <a:moveTo>
                          <a:pt x="0" y="5"/>
                        </a:move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2" y="5"/>
                          <a:pt x="4" y="4"/>
                          <a:pt x="4" y="4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lnTo>
                          <a:pt x="0" y="5"/>
                        </a:lnTo>
                        <a:close/>
                      </a:path>
                    </a:pathLst>
                  </a:custGeom>
                  <a:solidFill>
                    <a:srgbClr val="E5A1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  <p:sp>
              <p:nvSpPr>
                <p:cNvPr id="51" name="Freeform: Shape 12"/>
                <p:cNvSpPr/>
                <p:nvPr/>
              </p:nvSpPr>
              <p:spPr bwMode="auto">
                <a:xfrm>
                  <a:off x="5392843" y="3901176"/>
                  <a:ext cx="1147938" cy="870078"/>
                </a:xfrm>
                <a:custGeom>
                  <a:avLst/>
                  <a:gdLst>
                    <a:gd name="connsiteX0" fmla="*/ 409734 w 1147938"/>
                    <a:gd name="connsiteY0" fmla="*/ 0 h 870078"/>
                    <a:gd name="connsiteX1" fmla="*/ 494506 w 1147938"/>
                    <a:gd name="connsiteY1" fmla="*/ 29002 h 870078"/>
                    <a:gd name="connsiteX2" fmla="*/ 861854 w 1147938"/>
                    <a:gd name="connsiteY2" fmla="*/ 217519 h 870078"/>
                    <a:gd name="connsiteX3" fmla="*/ 875983 w 1147938"/>
                    <a:gd name="connsiteY3" fmla="*/ 232021 h 870078"/>
                    <a:gd name="connsiteX4" fmla="*/ 1084216 w 1147938"/>
                    <a:gd name="connsiteY4" fmla="*/ 154303 h 870078"/>
                    <a:gd name="connsiteX5" fmla="*/ 1147938 w 1147938"/>
                    <a:gd name="connsiteY5" fmla="*/ 130520 h 870078"/>
                    <a:gd name="connsiteX6" fmla="*/ 1056436 w 1147938"/>
                    <a:gd name="connsiteY6" fmla="*/ 752974 h 870078"/>
                    <a:gd name="connsiteX7" fmla="*/ 1040009 w 1147938"/>
                    <a:gd name="connsiteY7" fmla="*/ 761092 h 870078"/>
                    <a:gd name="connsiteX8" fmla="*/ 819468 w 1147938"/>
                    <a:gd name="connsiteY8" fmla="*/ 870078 h 870078"/>
                    <a:gd name="connsiteX9" fmla="*/ 805339 w 1147938"/>
                    <a:gd name="connsiteY9" fmla="*/ 594553 h 870078"/>
                    <a:gd name="connsiteX10" fmla="*/ 635794 w 1147938"/>
                    <a:gd name="connsiteY10" fmla="*/ 420538 h 870078"/>
                    <a:gd name="connsiteX11" fmla="*/ 466249 w 1147938"/>
                    <a:gd name="connsiteY11" fmla="*/ 275525 h 870078"/>
                    <a:gd name="connsiteX12" fmla="*/ 381476 w 1147938"/>
                    <a:gd name="connsiteY12" fmla="*/ 232021 h 870078"/>
                    <a:gd name="connsiteX13" fmla="*/ 324961 w 1147938"/>
                    <a:gd name="connsiteY13" fmla="*/ 203018 h 870078"/>
                    <a:gd name="connsiteX14" fmla="*/ 296704 w 1147938"/>
                    <a:gd name="connsiteY14" fmla="*/ 188517 h 870078"/>
                    <a:gd name="connsiteX15" fmla="*/ 282575 w 1147938"/>
                    <a:gd name="connsiteY15" fmla="*/ 217519 h 870078"/>
                    <a:gd name="connsiteX16" fmla="*/ 98901 w 1147938"/>
                    <a:gd name="connsiteY16" fmla="*/ 478543 h 870078"/>
                    <a:gd name="connsiteX17" fmla="*/ 28258 w 1147938"/>
                    <a:gd name="connsiteY17" fmla="*/ 507546 h 870078"/>
                    <a:gd name="connsiteX18" fmla="*/ 14129 w 1147938"/>
                    <a:gd name="connsiteY18" fmla="*/ 493044 h 870078"/>
                    <a:gd name="connsiteX19" fmla="*/ 28258 w 1147938"/>
                    <a:gd name="connsiteY19" fmla="*/ 348031 h 870078"/>
                    <a:gd name="connsiteX20" fmla="*/ 84773 w 1147938"/>
                    <a:gd name="connsiteY20" fmla="*/ 174015 h 870078"/>
                    <a:gd name="connsiteX21" fmla="*/ 339090 w 1147938"/>
                    <a:gd name="connsiteY21" fmla="*/ 29002 h 870078"/>
                    <a:gd name="connsiteX22" fmla="*/ 409734 w 1147938"/>
                    <a:gd name="connsiteY22" fmla="*/ 0 h 870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147938" h="870078">
                      <a:moveTo>
                        <a:pt x="409734" y="0"/>
                      </a:moveTo>
                      <a:cubicBezTo>
                        <a:pt x="437991" y="0"/>
                        <a:pt x="466249" y="14501"/>
                        <a:pt x="494506" y="29002"/>
                      </a:cubicBezTo>
                      <a:cubicBezTo>
                        <a:pt x="621665" y="87008"/>
                        <a:pt x="833596" y="188517"/>
                        <a:pt x="861854" y="217519"/>
                      </a:cubicBezTo>
                      <a:cubicBezTo>
                        <a:pt x="861854" y="217519"/>
                        <a:pt x="861854" y="217519"/>
                        <a:pt x="875983" y="232021"/>
                      </a:cubicBezTo>
                      <a:cubicBezTo>
                        <a:pt x="875983" y="232021"/>
                        <a:pt x="875983" y="232021"/>
                        <a:pt x="1084216" y="154303"/>
                      </a:cubicBezTo>
                      <a:lnTo>
                        <a:pt x="1147938" y="130520"/>
                      </a:lnTo>
                      <a:lnTo>
                        <a:pt x="1056436" y="752974"/>
                      </a:lnTo>
                      <a:lnTo>
                        <a:pt x="1040009" y="761092"/>
                      </a:lnTo>
                      <a:cubicBezTo>
                        <a:pt x="986364" y="787602"/>
                        <a:pt x="914837" y="822949"/>
                        <a:pt x="819468" y="870078"/>
                      </a:cubicBezTo>
                      <a:cubicBezTo>
                        <a:pt x="819468" y="812073"/>
                        <a:pt x="819468" y="710564"/>
                        <a:pt x="805339" y="594553"/>
                      </a:cubicBezTo>
                      <a:cubicBezTo>
                        <a:pt x="777081" y="522047"/>
                        <a:pt x="706438" y="478543"/>
                        <a:pt x="635794" y="420538"/>
                      </a:cubicBezTo>
                      <a:cubicBezTo>
                        <a:pt x="579279" y="377034"/>
                        <a:pt x="522764" y="333530"/>
                        <a:pt x="466249" y="275525"/>
                      </a:cubicBezTo>
                      <a:cubicBezTo>
                        <a:pt x="452120" y="261023"/>
                        <a:pt x="409734" y="246522"/>
                        <a:pt x="381476" y="232021"/>
                      </a:cubicBezTo>
                      <a:cubicBezTo>
                        <a:pt x="353219" y="217519"/>
                        <a:pt x="339090" y="217519"/>
                        <a:pt x="324961" y="203018"/>
                      </a:cubicBezTo>
                      <a:cubicBezTo>
                        <a:pt x="324961" y="203018"/>
                        <a:pt x="324961" y="203018"/>
                        <a:pt x="296704" y="188517"/>
                      </a:cubicBezTo>
                      <a:cubicBezTo>
                        <a:pt x="296704" y="188517"/>
                        <a:pt x="296704" y="188517"/>
                        <a:pt x="282575" y="217519"/>
                      </a:cubicBezTo>
                      <a:cubicBezTo>
                        <a:pt x="282575" y="217519"/>
                        <a:pt x="211931" y="406036"/>
                        <a:pt x="98901" y="478543"/>
                      </a:cubicBezTo>
                      <a:cubicBezTo>
                        <a:pt x="84773" y="493044"/>
                        <a:pt x="56515" y="507546"/>
                        <a:pt x="28258" y="507546"/>
                      </a:cubicBezTo>
                      <a:cubicBezTo>
                        <a:pt x="14129" y="507546"/>
                        <a:pt x="14129" y="493044"/>
                        <a:pt x="14129" y="493044"/>
                      </a:cubicBezTo>
                      <a:cubicBezTo>
                        <a:pt x="0" y="493044"/>
                        <a:pt x="-14129" y="464042"/>
                        <a:pt x="28258" y="348031"/>
                      </a:cubicBezTo>
                      <a:cubicBezTo>
                        <a:pt x="28258" y="348031"/>
                        <a:pt x="28258" y="348031"/>
                        <a:pt x="84773" y="174015"/>
                      </a:cubicBezTo>
                      <a:cubicBezTo>
                        <a:pt x="84773" y="174015"/>
                        <a:pt x="84773" y="174015"/>
                        <a:pt x="339090" y="29002"/>
                      </a:cubicBezTo>
                      <a:cubicBezTo>
                        <a:pt x="339090" y="29002"/>
                        <a:pt x="367348" y="0"/>
                        <a:pt x="409734" y="0"/>
                      </a:cubicBezTo>
                      <a:close/>
                    </a:path>
                  </a:pathLst>
                </a:custGeom>
                <a:solidFill>
                  <a:srgbClr val="E5A1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2" name="Freeform: Shape 13"/>
                <p:cNvSpPr/>
                <p:nvPr/>
              </p:nvSpPr>
              <p:spPr bwMode="auto">
                <a:xfrm rot="21323560">
                  <a:off x="4836756" y="3924567"/>
                  <a:ext cx="1331858" cy="1097999"/>
                </a:xfrm>
                <a:custGeom>
                  <a:avLst/>
                  <a:gdLst>
                    <a:gd name="connsiteX0" fmla="*/ 650499 w 1331858"/>
                    <a:gd name="connsiteY0" fmla="*/ 0 h 1097999"/>
                    <a:gd name="connsiteX1" fmla="*/ 763470 w 1331858"/>
                    <a:gd name="connsiteY1" fmla="*/ 28895 h 1097999"/>
                    <a:gd name="connsiteX2" fmla="*/ 608134 w 1331858"/>
                    <a:gd name="connsiteY2" fmla="*/ 130026 h 1097999"/>
                    <a:gd name="connsiteX3" fmla="*/ 551649 w 1331858"/>
                    <a:gd name="connsiteY3" fmla="*/ 317842 h 1097999"/>
                    <a:gd name="connsiteX4" fmla="*/ 537528 w 1331858"/>
                    <a:gd name="connsiteY4" fmla="*/ 505657 h 1097999"/>
                    <a:gd name="connsiteX5" fmla="*/ 594013 w 1331858"/>
                    <a:gd name="connsiteY5" fmla="*/ 534552 h 1097999"/>
                    <a:gd name="connsiteX6" fmla="*/ 692863 w 1331858"/>
                    <a:gd name="connsiteY6" fmla="*/ 505657 h 1097999"/>
                    <a:gd name="connsiteX7" fmla="*/ 890563 w 1331858"/>
                    <a:gd name="connsiteY7" fmla="*/ 245605 h 1097999"/>
                    <a:gd name="connsiteX8" fmla="*/ 932927 w 1331858"/>
                    <a:gd name="connsiteY8" fmla="*/ 260052 h 1097999"/>
                    <a:gd name="connsiteX9" fmla="*/ 1003534 w 1331858"/>
                    <a:gd name="connsiteY9" fmla="*/ 303394 h 1097999"/>
                    <a:gd name="connsiteX10" fmla="*/ 1158870 w 1331858"/>
                    <a:gd name="connsiteY10" fmla="*/ 433421 h 1097999"/>
                    <a:gd name="connsiteX11" fmla="*/ 1314206 w 1331858"/>
                    <a:gd name="connsiteY11" fmla="*/ 592341 h 1097999"/>
                    <a:gd name="connsiteX12" fmla="*/ 1328328 w 1331858"/>
                    <a:gd name="connsiteY12" fmla="*/ 939078 h 1097999"/>
                    <a:gd name="connsiteX13" fmla="*/ 1328328 w 1331858"/>
                    <a:gd name="connsiteY13" fmla="*/ 953525 h 1097999"/>
                    <a:gd name="connsiteX14" fmla="*/ 1271842 w 1331858"/>
                    <a:gd name="connsiteY14" fmla="*/ 967973 h 1097999"/>
                    <a:gd name="connsiteX15" fmla="*/ 1271842 w 1331858"/>
                    <a:gd name="connsiteY15" fmla="*/ 837946 h 1097999"/>
                    <a:gd name="connsiteX16" fmla="*/ 1243599 w 1331858"/>
                    <a:gd name="connsiteY16" fmla="*/ 635684 h 1097999"/>
                    <a:gd name="connsiteX17" fmla="*/ 1017656 w 1331858"/>
                    <a:gd name="connsiteY17" fmla="*/ 404526 h 1097999"/>
                    <a:gd name="connsiteX18" fmla="*/ 989413 w 1331858"/>
                    <a:gd name="connsiteY18" fmla="*/ 433421 h 1097999"/>
                    <a:gd name="connsiteX19" fmla="*/ 1215356 w 1331858"/>
                    <a:gd name="connsiteY19" fmla="*/ 650131 h 1097999"/>
                    <a:gd name="connsiteX20" fmla="*/ 1229477 w 1331858"/>
                    <a:gd name="connsiteY20" fmla="*/ 837946 h 1097999"/>
                    <a:gd name="connsiteX21" fmla="*/ 1229478 w 1331858"/>
                    <a:gd name="connsiteY21" fmla="*/ 982420 h 1097999"/>
                    <a:gd name="connsiteX22" fmla="*/ 1158871 w 1331858"/>
                    <a:gd name="connsiteY22" fmla="*/ 1025762 h 1097999"/>
                    <a:gd name="connsiteX23" fmla="*/ 1144749 w 1331858"/>
                    <a:gd name="connsiteY23" fmla="*/ 1025762 h 1097999"/>
                    <a:gd name="connsiteX24" fmla="*/ 1144749 w 1331858"/>
                    <a:gd name="connsiteY24" fmla="*/ 794604 h 1097999"/>
                    <a:gd name="connsiteX25" fmla="*/ 1130627 w 1331858"/>
                    <a:gd name="connsiteY25" fmla="*/ 765710 h 1097999"/>
                    <a:gd name="connsiteX26" fmla="*/ 947049 w 1331858"/>
                    <a:gd name="connsiteY26" fmla="*/ 577894 h 1097999"/>
                    <a:gd name="connsiteX27" fmla="*/ 918806 w 1331858"/>
                    <a:gd name="connsiteY27" fmla="*/ 606789 h 1097999"/>
                    <a:gd name="connsiteX28" fmla="*/ 1088264 w 1331858"/>
                    <a:gd name="connsiteY28" fmla="*/ 780157 h 1097999"/>
                    <a:gd name="connsiteX29" fmla="*/ 1102385 w 1331858"/>
                    <a:gd name="connsiteY29" fmla="*/ 809052 h 1097999"/>
                    <a:gd name="connsiteX30" fmla="*/ 1102385 w 1331858"/>
                    <a:gd name="connsiteY30" fmla="*/ 1040210 h 1097999"/>
                    <a:gd name="connsiteX31" fmla="*/ 1031777 w 1331858"/>
                    <a:gd name="connsiteY31" fmla="*/ 1097999 h 1097999"/>
                    <a:gd name="connsiteX32" fmla="*/ 1017656 w 1331858"/>
                    <a:gd name="connsiteY32" fmla="*/ 1097999 h 1097999"/>
                    <a:gd name="connsiteX33" fmla="*/ 1017656 w 1331858"/>
                    <a:gd name="connsiteY33" fmla="*/ 1011315 h 1097999"/>
                    <a:gd name="connsiteX34" fmla="*/ 1031777 w 1331858"/>
                    <a:gd name="connsiteY34" fmla="*/ 982420 h 1097999"/>
                    <a:gd name="connsiteX35" fmla="*/ 1017656 w 1331858"/>
                    <a:gd name="connsiteY35" fmla="*/ 823499 h 1097999"/>
                    <a:gd name="connsiteX36" fmla="*/ 947049 w 1331858"/>
                    <a:gd name="connsiteY36" fmla="*/ 794604 h 1097999"/>
                    <a:gd name="connsiteX37" fmla="*/ 947049 w 1331858"/>
                    <a:gd name="connsiteY37" fmla="*/ 751262 h 1097999"/>
                    <a:gd name="connsiteX38" fmla="*/ 918806 w 1331858"/>
                    <a:gd name="connsiteY38" fmla="*/ 679026 h 1097999"/>
                    <a:gd name="connsiteX39" fmla="*/ 848199 w 1331858"/>
                    <a:gd name="connsiteY39" fmla="*/ 650131 h 1097999"/>
                    <a:gd name="connsiteX40" fmla="*/ 749349 w 1331858"/>
                    <a:gd name="connsiteY40" fmla="*/ 707920 h 1097999"/>
                    <a:gd name="connsiteX41" fmla="*/ 735227 w 1331858"/>
                    <a:gd name="connsiteY41" fmla="*/ 707920 h 1097999"/>
                    <a:gd name="connsiteX42" fmla="*/ 706985 w 1331858"/>
                    <a:gd name="connsiteY42" fmla="*/ 664578 h 1097999"/>
                    <a:gd name="connsiteX43" fmla="*/ 636377 w 1331858"/>
                    <a:gd name="connsiteY43" fmla="*/ 635684 h 1097999"/>
                    <a:gd name="connsiteX44" fmla="*/ 537527 w 1331858"/>
                    <a:gd name="connsiteY44" fmla="*/ 679026 h 1097999"/>
                    <a:gd name="connsiteX45" fmla="*/ 452799 w 1331858"/>
                    <a:gd name="connsiteY45" fmla="*/ 780157 h 1097999"/>
                    <a:gd name="connsiteX46" fmla="*/ 424556 w 1331858"/>
                    <a:gd name="connsiteY46" fmla="*/ 751262 h 1097999"/>
                    <a:gd name="connsiteX47" fmla="*/ 353949 w 1331858"/>
                    <a:gd name="connsiteY47" fmla="*/ 722368 h 1097999"/>
                    <a:gd name="connsiteX48" fmla="*/ 311584 w 1331858"/>
                    <a:gd name="connsiteY48" fmla="*/ 751262 h 1097999"/>
                    <a:gd name="connsiteX49" fmla="*/ 240977 w 1331858"/>
                    <a:gd name="connsiteY49" fmla="*/ 837947 h 1097999"/>
                    <a:gd name="connsiteX50" fmla="*/ 226856 w 1331858"/>
                    <a:gd name="connsiteY50" fmla="*/ 794604 h 1097999"/>
                    <a:gd name="connsiteX51" fmla="*/ 226856 w 1331858"/>
                    <a:gd name="connsiteY51" fmla="*/ 780157 h 1097999"/>
                    <a:gd name="connsiteX52" fmla="*/ 83876 w 1331858"/>
                    <a:gd name="connsiteY52" fmla="*/ 713112 h 1097999"/>
                    <a:gd name="connsiteX53" fmla="*/ 40804 w 1331858"/>
                    <a:gd name="connsiteY53" fmla="*/ 692915 h 1097999"/>
                    <a:gd name="connsiteX54" fmla="*/ 0 w 1331858"/>
                    <a:gd name="connsiteY54" fmla="*/ 71248 h 1097999"/>
                    <a:gd name="connsiteX55" fmla="*/ 22757 w 1331858"/>
                    <a:gd name="connsiteY55" fmla="*/ 81492 h 1097999"/>
                    <a:gd name="connsiteX56" fmla="*/ 226856 w 1331858"/>
                    <a:gd name="connsiteY56" fmla="*/ 173368 h 1097999"/>
                    <a:gd name="connsiteX57" fmla="*/ 226856 w 1331858"/>
                    <a:gd name="connsiteY57" fmla="*/ 158921 h 1097999"/>
                    <a:gd name="connsiteX58" fmla="*/ 650499 w 1331858"/>
                    <a:gd name="connsiteY58" fmla="*/ 0 h 1097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1331858" h="1097999">
                      <a:moveTo>
                        <a:pt x="650499" y="0"/>
                      </a:moveTo>
                      <a:cubicBezTo>
                        <a:pt x="692863" y="0"/>
                        <a:pt x="735228" y="14447"/>
                        <a:pt x="763470" y="28895"/>
                      </a:cubicBezTo>
                      <a:cubicBezTo>
                        <a:pt x="763470" y="28895"/>
                        <a:pt x="763470" y="28895"/>
                        <a:pt x="608134" y="130026"/>
                      </a:cubicBezTo>
                      <a:cubicBezTo>
                        <a:pt x="608134" y="130026"/>
                        <a:pt x="608134" y="130026"/>
                        <a:pt x="551649" y="317842"/>
                      </a:cubicBezTo>
                      <a:cubicBezTo>
                        <a:pt x="509284" y="418973"/>
                        <a:pt x="509284" y="476763"/>
                        <a:pt x="537528" y="505657"/>
                      </a:cubicBezTo>
                      <a:cubicBezTo>
                        <a:pt x="537528" y="520104"/>
                        <a:pt x="565770" y="534552"/>
                        <a:pt x="594013" y="534552"/>
                      </a:cubicBezTo>
                      <a:cubicBezTo>
                        <a:pt x="636377" y="534552"/>
                        <a:pt x="678742" y="505658"/>
                        <a:pt x="692863" y="505657"/>
                      </a:cubicBezTo>
                      <a:cubicBezTo>
                        <a:pt x="791713" y="447868"/>
                        <a:pt x="862320" y="303394"/>
                        <a:pt x="890563" y="245605"/>
                      </a:cubicBezTo>
                      <a:cubicBezTo>
                        <a:pt x="904685" y="260052"/>
                        <a:pt x="918806" y="260052"/>
                        <a:pt x="932927" y="260052"/>
                      </a:cubicBezTo>
                      <a:cubicBezTo>
                        <a:pt x="961171" y="274500"/>
                        <a:pt x="989413" y="288947"/>
                        <a:pt x="1003534" y="303394"/>
                      </a:cubicBezTo>
                      <a:cubicBezTo>
                        <a:pt x="1045899" y="346736"/>
                        <a:pt x="1116506" y="390079"/>
                        <a:pt x="1158870" y="433421"/>
                      </a:cubicBezTo>
                      <a:cubicBezTo>
                        <a:pt x="1229477" y="491210"/>
                        <a:pt x="1300085" y="534552"/>
                        <a:pt x="1314206" y="592341"/>
                      </a:cubicBezTo>
                      <a:cubicBezTo>
                        <a:pt x="1342449" y="794605"/>
                        <a:pt x="1328328" y="939078"/>
                        <a:pt x="1328328" y="939078"/>
                      </a:cubicBezTo>
                      <a:cubicBezTo>
                        <a:pt x="1328328" y="939078"/>
                        <a:pt x="1328328" y="939078"/>
                        <a:pt x="1328328" y="953525"/>
                      </a:cubicBezTo>
                      <a:cubicBezTo>
                        <a:pt x="1314206" y="967973"/>
                        <a:pt x="1300085" y="967973"/>
                        <a:pt x="1271842" y="967973"/>
                      </a:cubicBezTo>
                      <a:cubicBezTo>
                        <a:pt x="1271842" y="953525"/>
                        <a:pt x="1271842" y="895736"/>
                        <a:pt x="1271842" y="837946"/>
                      </a:cubicBezTo>
                      <a:cubicBezTo>
                        <a:pt x="1271842" y="736815"/>
                        <a:pt x="1257721" y="664578"/>
                        <a:pt x="1243599" y="635684"/>
                      </a:cubicBezTo>
                      <a:cubicBezTo>
                        <a:pt x="1215356" y="548999"/>
                        <a:pt x="1017656" y="404526"/>
                        <a:pt x="1017656" y="404526"/>
                      </a:cubicBezTo>
                      <a:cubicBezTo>
                        <a:pt x="1017656" y="404526"/>
                        <a:pt x="1017656" y="404526"/>
                        <a:pt x="989413" y="433421"/>
                      </a:cubicBezTo>
                      <a:cubicBezTo>
                        <a:pt x="1045899" y="476763"/>
                        <a:pt x="1187114" y="592341"/>
                        <a:pt x="1215356" y="650131"/>
                      </a:cubicBezTo>
                      <a:cubicBezTo>
                        <a:pt x="1215356" y="664578"/>
                        <a:pt x="1229477" y="722368"/>
                        <a:pt x="1229477" y="837946"/>
                      </a:cubicBezTo>
                      <a:cubicBezTo>
                        <a:pt x="1229478" y="910183"/>
                        <a:pt x="1229478" y="982420"/>
                        <a:pt x="1229478" y="982420"/>
                      </a:cubicBezTo>
                      <a:cubicBezTo>
                        <a:pt x="1229478" y="996868"/>
                        <a:pt x="1215356" y="1025762"/>
                        <a:pt x="1158871" y="1025762"/>
                      </a:cubicBezTo>
                      <a:cubicBezTo>
                        <a:pt x="1158871" y="1025762"/>
                        <a:pt x="1158871" y="1025762"/>
                        <a:pt x="1144749" y="1025762"/>
                      </a:cubicBezTo>
                      <a:cubicBezTo>
                        <a:pt x="1144749" y="982420"/>
                        <a:pt x="1158871" y="866841"/>
                        <a:pt x="1144749" y="794604"/>
                      </a:cubicBezTo>
                      <a:cubicBezTo>
                        <a:pt x="1130627" y="780157"/>
                        <a:pt x="1130627" y="780157"/>
                        <a:pt x="1130627" y="765710"/>
                      </a:cubicBezTo>
                      <a:cubicBezTo>
                        <a:pt x="1102385" y="693473"/>
                        <a:pt x="961170" y="592342"/>
                        <a:pt x="947049" y="577894"/>
                      </a:cubicBezTo>
                      <a:cubicBezTo>
                        <a:pt x="947049" y="577894"/>
                        <a:pt x="947049" y="577894"/>
                        <a:pt x="918806" y="606789"/>
                      </a:cubicBezTo>
                      <a:cubicBezTo>
                        <a:pt x="961170" y="650131"/>
                        <a:pt x="1074142" y="736815"/>
                        <a:pt x="1088264" y="780157"/>
                      </a:cubicBezTo>
                      <a:cubicBezTo>
                        <a:pt x="1088264" y="794605"/>
                        <a:pt x="1102385" y="794605"/>
                        <a:pt x="1102385" y="809052"/>
                      </a:cubicBezTo>
                      <a:cubicBezTo>
                        <a:pt x="1116506" y="881288"/>
                        <a:pt x="1102385" y="1011315"/>
                        <a:pt x="1102385" y="1040210"/>
                      </a:cubicBezTo>
                      <a:cubicBezTo>
                        <a:pt x="1102385" y="1054657"/>
                        <a:pt x="1074142" y="1097999"/>
                        <a:pt x="1031777" y="1097999"/>
                      </a:cubicBezTo>
                      <a:cubicBezTo>
                        <a:pt x="1017656" y="1097999"/>
                        <a:pt x="1017656" y="1097999"/>
                        <a:pt x="1017656" y="1097999"/>
                      </a:cubicBezTo>
                      <a:cubicBezTo>
                        <a:pt x="1017656" y="1097999"/>
                        <a:pt x="1017656" y="1097999"/>
                        <a:pt x="1017656" y="1011315"/>
                      </a:cubicBezTo>
                      <a:cubicBezTo>
                        <a:pt x="1017656" y="1011315"/>
                        <a:pt x="1017656" y="1011315"/>
                        <a:pt x="1031777" y="982420"/>
                      </a:cubicBezTo>
                      <a:cubicBezTo>
                        <a:pt x="1074142" y="939078"/>
                        <a:pt x="1060020" y="866841"/>
                        <a:pt x="1017656" y="823499"/>
                      </a:cubicBezTo>
                      <a:cubicBezTo>
                        <a:pt x="989413" y="809052"/>
                        <a:pt x="975292" y="794605"/>
                        <a:pt x="947049" y="794604"/>
                      </a:cubicBezTo>
                      <a:cubicBezTo>
                        <a:pt x="947049" y="780157"/>
                        <a:pt x="961170" y="765710"/>
                        <a:pt x="947049" y="751262"/>
                      </a:cubicBezTo>
                      <a:cubicBezTo>
                        <a:pt x="947049" y="722367"/>
                        <a:pt x="932928" y="693473"/>
                        <a:pt x="918806" y="679026"/>
                      </a:cubicBezTo>
                      <a:cubicBezTo>
                        <a:pt x="890563" y="664578"/>
                        <a:pt x="876442" y="650131"/>
                        <a:pt x="848199" y="650131"/>
                      </a:cubicBezTo>
                      <a:cubicBezTo>
                        <a:pt x="805834" y="650131"/>
                        <a:pt x="777592" y="664578"/>
                        <a:pt x="749349" y="707920"/>
                      </a:cubicBezTo>
                      <a:cubicBezTo>
                        <a:pt x="749349" y="707920"/>
                        <a:pt x="749349" y="707920"/>
                        <a:pt x="735227" y="707920"/>
                      </a:cubicBezTo>
                      <a:cubicBezTo>
                        <a:pt x="735227" y="693473"/>
                        <a:pt x="721106" y="679026"/>
                        <a:pt x="706985" y="664578"/>
                      </a:cubicBezTo>
                      <a:cubicBezTo>
                        <a:pt x="692863" y="650131"/>
                        <a:pt x="664620" y="635683"/>
                        <a:pt x="636377" y="635684"/>
                      </a:cubicBezTo>
                      <a:cubicBezTo>
                        <a:pt x="594013" y="635684"/>
                        <a:pt x="565770" y="650131"/>
                        <a:pt x="537527" y="679026"/>
                      </a:cubicBezTo>
                      <a:cubicBezTo>
                        <a:pt x="537527" y="679026"/>
                        <a:pt x="537527" y="679026"/>
                        <a:pt x="452799" y="780157"/>
                      </a:cubicBezTo>
                      <a:cubicBezTo>
                        <a:pt x="452799" y="780157"/>
                        <a:pt x="438677" y="765710"/>
                        <a:pt x="424556" y="751262"/>
                      </a:cubicBezTo>
                      <a:cubicBezTo>
                        <a:pt x="410434" y="736815"/>
                        <a:pt x="382191" y="722367"/>
                        <a:pt x="353949" y="722368"/>
                      </a:cubicBezTo>
                      <a:cubicBezTo>
                        <a:pt x="339827" y="722368"/>
                        <a:pt x="311584" y="736815"/>
                        <a:pt x="311584" y="751262"/>
                      </a:cubicBezTo>
                      <a:cubicBezTo>
                        <a:pt x="311584" y="751262"/>
                        <a:pt x="311584" y="751262"/>
                        <a:pt x="240977" y="837947"/>
                      </a:cubicBezTo>
                      <a:cubicBezTo>
                        <a:pt x="226856" y="823499"/>
                        <a:pt x="226856" y="809052"/>
                        <a:pt x="226856" y="794604"/>
                      </a:cubicBezTo>
                      <a:cubicBezTo>
                        <a:pt x="226856" y="794604"/>
                        <a:pt x="226856" y="794604"/>
                        <a:pt x="226856" y="780157"/>
                      </a:cubicBezTo>
                      <a:cubicBezTo>
                        <a:pt x="226856" y="780157"/>
                        <a:pt x="226856" y="780157"/>
                        <a:pt x="83876" y="713112"/>
                      </a:cubicBezTo>
                      <a:lnTo>
                        <a:pt x="40804" y="692915"/>
                      </a:lnTo>
                      <a:lnTo>
                        <a:pt x="0" y="71248"/>
                      </a:lnTo>
                      <a:lnTo>
                        <a:pt x="22757" y="81492"/>
                      </a:lnTo>
                      <a:cubicBezTo>
                        <a:pt x="72403" y="103840"/>
                        <a:pt x="138597" y="133638"/>
                        <a:pt x="226856" y="173368"/>
                      </a:cubicBezTo>
                      <a:cubicBezTo>
                        <a:pt x="226856" y="173368"/>
                        <a:pt x="226856" y="173368"/>
                        <a:pt x="226856" y="158921"/>
                      </a:cubicBezTo>
                      <a:cubicBezTo>
                        <a:pt x="226856" y="158921"/>
                        <a:pt x="466920" y="14447"/>
                        <a:pt x="650499" y="0"/>
                      </a:cubicBezTo>
                      <a:close/>
                    </a:path>
                  </a:pathLst>
                </a:custGeom>
                <a:solidFill>
                  <a:srgbClr val="F8BA8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3" name="Freeform: Shape 14"/>
                <p:cNvSpPr/>
                <p:nvPr/>
              </p:nvSpPr>
              <p:spPr bwMode="auto">
                <a:xfrm rot="1168347">
                  <a:off x="5405542" y="4290747"/>
                  <a:ext cx="57185" cy="85998"/>
                </a:xfrm>
                <a:custGeom>
                  <a:avLst/>
                  <a:gdLst>
                    <a:gd name="T0" fmla="*/ 2 w 91"/>
                    <a:gd name="T1" fmla="*/ 12 h 70"/>
                    <a:gd name="T2" fmla="*/ 1 w 91"/>
                    <a:gd name="T3" fmla="*/ 31 h 70"/>
                    <a:gd name="T4" fmla="*/ 34 w 91"/>
                    <a:gd name="T5" fmla="*/ 68 h 70"/>
                    <a:gd name="T6" fmla="*/ 54 w 91"/>
                    <a:gd name="T7" fmla="*/ 69 h 70"/>
                    <a:gd name="T8" fmla="*/ 90 w 91"/>
                    <a:gd name="T9" fmla="*/ 35 h 70"/>
                    <a:gd name="T10" fmla="*/ 91 w 91"/>
                    <a:gd name="T11" fmla="*/ 16 h 70"/>
                    <a:gd name="T12" fmla="*/ 79 w 91"/>
                    <a:gd name="T13" fmla="*/ 3 h 70"/>
                    <a:gd name="T14" fmla="*/ 15 w 91"/>
                    <a:gd name="T15" fmla="*/ 0 h 70"/>
                    <a:gd name="T16" fmla="*/ 2 w 91"/>
                    <a:gd name="T17" fmla="*/ 1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1" h="70">
                      <a:moveTo>
                        <a:pt x="2" y="12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1"/>
                        <a:pt x="15" y="67"/>
                        <a:pt x="34" y="68"/>
                      </a:cubicBezTo>
                      <a:cubicBezTo>
                        <a:pt x="54" y="69"/>
                        <a:pt x="54" y="69"/>
                        <a:pt x="54" y="69"/>
                      </a:cubicBezTo>
                      <a:cubicBezTo>
                        <a:pt x="73" y="70"/>
                        <a:pt x="89" y="55"/>
                        <a:pt x="90" y="35"/>
                      </a:cubicBezTo>
                      <a:cubicBezTo>
                        <a:pt x="91" y="16"/>
                        <a:pt x="91" y="16"/>
                        <a:pt x="91" y="16"/>
                      </a:cubicBezTo>
                      <a:cubicBezTo>
                        <a:pt x="91" y="9"/>
                        <a:pt x="86" y="3"/>
                        <a:pt x="79" y="3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8" y="0"/>
                        <a:pt x="2" y="5"/>
                        <a:pt x="2" y="12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4" name="Freeform: Shape 15"/>
                <p:cNvSpPr/>
                <p:nvPr/>
              </p:nvSpPr>
              <p:spPr bwMode="auto">
                <a:xfrm rot="13043079">
                  <a:off x="5457048" y="4659178"/>
                  <a:ext cx="88124" cy="61491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5" name="Freeform: Shape 16"/>
                <p:cNvSpPr/>
                <p:nvPr/>
              </p:nvSpPr>
              <p:spPr bwMode="auto">
                <a:xfrm rot="12484674">
                  <a:off x="5663548" y="4670854"/>
                  <a:ext cx="80850" cy="75463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6" name="Freeform: Shape 17"/>
                <p:cNvSpPr/>
                <p:nvPr/>
              </p:nvSpPr>
              <p:spPr bwMode="auto">
                <a:xfrm rot="13043079">
                  <a:off x="5781317" y="4820037"/>
                  <a:ext cx="67545" cy="63307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7" name="Freeform: Shape 18"/>
                <p:cNvSpPr/>
                <p:nvPr/>
              </p:nvSpPr>
              <p:spPr bwMode="auto">
                <a:xfrm rot="13043079">
                  <a:off x="5205752" y="4738044"/>
                  <a:ext cx="56993" cy="45719"/>
                </a:xfrm>
                <a:custGeom>
                  <a:avLst/>
                  <a:gdLst>
                    <a:gd name="T0" fmla="*/ 2 w 105"/>
                    <a:gd name="T1" fmla="*/ 13 h 73"/>
                    <a:gd name="T2" fmla="*/ 1 w 105"/>
                    <a:gd name="T3" fmla="*/ 31 h 73"/>
                    <a:gd name="T4" fmla="*/ 38 w 105"/>
                    <a:gd name="T5" fmla="*/ 71 h 73"/>
                    <a:gd name="T6" fmla="*/ 64 w 105"/>
                    <a:gd name="T7" fmla="*/ 72 h 73"/>
                    <a:gd name="T8" fmla="*/ 104 w 105"/>
                    <a:gd name="T9" fmla="*/ 36 h 73"/>
                    <a:gd name="T10" fmla="*/ 104 w 105"/>
                    <a:gd name="T11" fmla="*/ 18 h 73"/>
                    <a:gd name="T12" fmla="*/ 91 w 105"/>
                    <a:gd name="T13" fmla="*/ 3 h 73"/>
                    <a:gd name="T14" fmla="*/ 17 w 105"/>
                    <a:gd name="T15" fmla="*/ 0 h 73"/>
                    <a:gd name="T16" fmla="*/ 2 w 105"/>
                    <a:gd name="T17" fmla="*/ 1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5" h="73">
                      <a:moveTo>
                        <a:pt x="2" y="13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0" y="52"/>
                        <a:pt x="17" y="70"/>
                        <a:pt x="38" y="71"/>
                      </a:cubicBezTo>
                      <a:cubicBezTo>
                        <a:pt x="64" y="72"/>
                        <a:pt x="64" y="72"/>
                        <a:pt x="64" y="72"/>
                      </a:cubicBezTo>
                      <a:cubicBezTo>
                        <a:pt x="85" y="73"/>
                        <a:pt x="103" y="57"/>
                        <a:pt x="104" y="36"/>
                      </a:cubicBezTo>
                      <a:cubicBezTo>
                        <a:pt x="104" y="18"/>
                        <a:pt x="104" y="18"/>
                        <a:pt x="104" y="18"/>
                      </a:cubicBezTo>
                      <a:cubicBezTo>
                        <a:pt x="105" y="10"/>
                        <a:pt x="99" y="4"/>
                        <a:pt x="91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6"/>
                        <a:pt x="2" y="13"/>
                      </a:cubicBezTo>
                      <a:close/>
                    </a:path>
                  </a:pathLst>
                </a:custGeom>
                <a:solidFill>
                  <a:srgbClr val="FDE2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45" name="Freeform: Shape 6"/>
            <p:cNvSpPr/>
            <p:nvPr/>
          </p:nvSpPr>
          <p:spPr>
            <a:xfrm>
              <a:off x="2998779" y="4142752"/>
              <a:ext cx="2343137" cy="2874902"/>
            </a:xfrm>
            <a:custGeom>
              <a:avLst/>
              <a:gdLst>
                <a:gd name="connsiteX0" fmla="*/ 2300734 w 2343137"/>
                <a:gd name="connsiteY0" fmla="*/ 0 h 2874902"/>
                <a:gd name="connsiteX1" fmla="*/ 2343137 w 2343137"/>
                <a:gd name="connsiteY1" fmla="*/ 303080 h 2874902"/>
                <a:gd name="connsiteX2" fmla="*/ 2191941 w 2343137"/>
                <a:gd name="connsiteY2" fmla="*/ 331800 h 2874902"/>
                <a:gd name="connsiteX3" fmla="*/ 362557 w 2343137"/>
                <a:gd name="connsiteY3" fmla="*/ 2627762 h 2874902"/>
                <a:gd name="connsiteX4" fmla="*/ 370666 w 2343137"/>
                <a:gd name="connsiteY4" fmla="*/ 2843726 h 2874902"/>
                <a:gd name="connsiteX5" fmla="*/ 10061 w 2343137"/>
                <a:gd name="connsiteY5" fmla="*/ 2874902 h 2874902"/>
                <a:gd name="connsiteX6" fmla="*/ 2300734 w 2343137"/>
                <a:gd name="connsiteY6" fmla="*/ 0 h 287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37" h="2874902">
                  <a:moveTo>
                    <a:pt x="2300734" y="0"/>
                  </a:moveTo>
                  <a:lnTo>
                    <a:pt x="2343137" y="303080"/>
                  </a:lnTo>
                  <a:lnTo>
                    <a:pt x="2191941" y="331800"/>
                  </a:lnTo>
                  <a:cubicBezTo>
                    <a:pt x="1130656" y="587784"/>
                    <a:pt x="375043" y="1536113"/>
                    <a:pt x="362557" y="2627762"/>
                  </a:cubicBezTo>
                  <a:lnTo>
                    <a:pt x="370666" y="2843726"/>
                  </a:lnTo>
                  <a:lnTo>
                    <a:pt x="10061" y="2874902"/>
                  </a:lnTo>
                  <a:cubicBezTo>
                    <a:pt x="-112268" y="1459964"/>
                    <a:pt x="894217" y="196778"/>
                    <a:pt x="2300734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Freeform: Shape 7"/>
            <p:cNvSpPr/>
            <p:nvPr/>
          </p:nvSpPr>
          <p:spPr>
            <a:xfrm flipH="1">
              <a:off x="7087738" y="4146527"/>
              <a:ext cx="2343137" cy="2874902"/>
            </a:xfrm>
            <a:custGeom>
              <a:avLst/>
              <a:gdLst>
                <a:gd name="connsiteX0" fmla="*/ 2300734 w 2343137"/>
                <a:gd name="connsiteY0" fmla="*/ 0 h 2874902"/>
                <a:gd name="connsiteX1" fmla="*/ 2343137 w 2343137"/>
                <a:gd name="connsiteY1" fmla="*/ 303080 h 2874902"/>
                <a:gd name="connsiteX2" fmla="*/ 2191941 w 2343137"/>
                <a:gd name="connsiteY2" fmla="*/ 331800 h 2874902"/>
                <a:gd name="connsiteX3" fmla="*/ 362557 w 2343137"/>
                <a:gd name="connsiteY3" fmla="*/ 2627762 h 2874902"/>
                <a:gd name="connsiteX4" fmla="*/ 370666 w 2343137"/>
                <a:gd name="connsiteY4" fmla="*/ 2843726 h 2874902"/>
                <a:gd name="connsiteX5" fmla="*/ 10061 w 2343137"/>
                <a:gd name="connsiteY5" fmla="*/ 2874902 h 2874902"/>
                <a:gd name="connsiteX6" fmla="*/ 2300734 w 2343137"/>
                <a:gd name="connsiteY6" fmla="*/ 0 h 287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37" h="2874902">
                  <a:moveTo>
                    <a:pt x="2300734" y="0"/>
                  </a:moveTo>
                  <a:lnTo>
                    <a:pt x="2343137" y="303080"/>
                  </a:lnTo>
                  <a:lnTo>
                    <a:pt x="2191941" y="331800"/>
                  </a:lnTo>
                  <a:cubicBezTo>
                    <a:pt x="1130656" y="587784"/>
                    <a:pt x="375043" y="1536113"/>
                    <a:pt x="362557" y="2627762"/>
                  </a:cubicBezTo>
                  <a:lnTo>
                    <a:pt x="370666" y="2843726"/>
                  </a:lnTo>
                  <a:lnTo>
                    <a:pt x="10061" y="2874902"/>
                  </a:lnTo>
                  <a:cubicBezTo>
                    <a:pt x="-112268" y="1459964"/>
                    <a:pt x="894217" y="196778"/>
                    <a:pt x="2300734" y="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5" name="千图PPT彼岸天：ID 8661124库_Speech Bubble: Rectangle with Corners Rounded 24"/>
          <p:cNvSpPr/>
          <p:nvPr>
            <p:custDataLst>
              <p:tags r:id="rId3"/>
            </p:custDataLst>
          </p:nvPr>
        </p:nvSpPr>
        <p:spPr>
          <a:xfrm>
            <a:off x="5037419" y="2033669"/>
            <a:ext cx="2624395" cy="1148790"/>
          </a:xfrm>
          <a:prstGeom prst="wedgeRoundRectCallout">
            <a:avLst>
              <a:gd name="adj1" fmla="val -6792"/>
              <a:gd name="adj2" fmla="val 114144"/>
              <a:gd name="adj3" fmla="val 1666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zh-CN" altLang="en-US" sz="2000" dirty="0"/>
              <a:t>比较不同</a:t>
            </a:r>
            <a:endParaRPr lang="zh-CN" altLang="en-US" sz="2000" b="1" dirty="0"/>
          </a:p>
        </p:txBody>
      </p:sp>
      <p:grpSp>
        <p:nvGrpSpPr>
          <p:cNvPr id="2" name="千图PPT彼岸天：ID 8661124库_组合 1"/>
          <p:cNvGrpSpPr/>
          <p:nvPr>
            <p:custDataLst>
              <p:tags r:id="rId4"/>
            </p:custDataLst>
          </p:nvPr>
        </p:nvGrpSpPr>
        <p:grpSpPr>
          <a:xfrm>
            <a:off x="1926871" y="4434345"/>
            <a:ext cx="2061137" cy="783911"/>
            <a:chOff x="1926871" y="4434345"/>
            <a:chExt cx="2061137" cy="783911"/>
          </a:xfrm>
        </p:grpSpPr>
        <p:grpSp>
          <p:nvGrpSpPr>
            <p:cNvPr id="6" name="Group 25"/>
            <p:cNvGrpSpPr/>
            <p:nvPr/>
          </p:nvGrpSpPr>
          <p:grpSpPr>
            <a:xfrm flipH="1">
              <a:off x="3237418" y="4434345"/>
              <a:ext cx="750590" cy="783911"/>
              <a:chOff x="7379423" y="1799778"/>
              <a:chExt cx="750590" cy="783911"/>
            </a:xfrm>
          </p:grpSpPr>
          <p:sp>
            <p:nvSpPr>
              <p:cNvPr id="41" name="Straight Connector 26"/>
              <p:cNvSpPr/>
              <p:nvPr/>
            </p:nvSpPr>
            <p:spPr>
              <a:xfrm rot="10800000" flipH="1" flipV="1">
                <a:off x="8130013" y="1799778"/>
                <a:ext cx="0" cy="783911"/>
              </a:xfrm>
              <a:prstGeom prst="line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42" name="Straight Connector 27"/>
              <p:cNvCxnSpPr/>
              <p:nvPr/>
            </p:nvCxnSpPr>
            <p:spPr>
              <a:xfrm>
                <a:off x="7403043" y="2196497"/>
                <a:ext cx="726010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Oval 28"/>
              <p:cNvSpPr/>
              <p:nvPr/>
            </p:nvSpPr>
            <p:spPr>
              <a:xfrm rot="10800000">
                <a:off x="7379423" y="2141316"/>
                <a:ext cx="100836" cy="100836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0" name="TextBox 30"/>
            <p:cNvSpPr txBox="1"/>
            <p:nvPr/>
          </p:nvSpPr>
          <p:spPr>
            <a:xfrm>
              <a:off x="1926871" y="4666069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 anchor="t" anchorCtr="0">
              <a:normAutofit/>
            </a:bodyPr>
            <a:lstStyle/>
            <a:p>
              <a:pPr algn="r"/>
              <a:r>
                <a:rPr lang="zh-CN" altLang="en-US" sz="1600" b="1" dirty="0">
                  <a:solidFill>
                    <a:schemeClr val="accent1"/>
                  </a:solidFill>
                </a:rPr>
                <a:t>成员函数先声明后定义</a:t>
              </a:r>
            </a:p>
          </p:txBody>
        </p:sp>
      </p:grpSp>
      <p:grpSp>
        <p:nvGrpSpPr>
          <p:cNvPr id="9" name="千图PPT彼岸天：ID 8661124库_组合 1"/>
          <p:cNvGrpSpPr/>
          <p:nvPr>
            <p:custDataLst>
              <p:tags r:id="rId5"/>
            </p:custDataLst>
          </p:nvPr>
        </p:nvGrpSpPr>
        <p:grpSpPr>
          <a:xfrm>
            <a:off x="668794" y="447404"/>
            <a:ext cx="3747260" cy="402170"/>
            <a:chOff x="728560" y="1898611"/>
            <a:chExt cx="3747260" cy="402170"/>
          </a:xfrm>
        </p:grpSpPr>
        <p:sp>
          <p:nvSpPr>
            <p:cNvPr id="34" name="Freeform: Shape 37"/>
            <p:cNvSpPr/>
            <p:nvPr/>
          </p:nvSpPr>
          <p:spPr bwMode="auto">
            <a:xfrm>
              <a:off x="728560" y="1988537"/>
              <a:ext cx="221343" cy="222318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Rectangle 41"/>
            <p:cNvSpPr/>
            <p:nvPr/>
          </p:nvSpPr>
          <p:spPr>
            <a:xfrm>
              <a:off x="1110251" y="1898611"/>
              <a:ext cx="3365569" cy="402170"/>
            </a:xfrm>
            <a:prstGeom prst="rect">
              <a:avLst/>
            </a:prstGeom>
          </p:spPr>
          <p:txBody>
            <a:bodyPr wrap="square" lIns="0" tIns="0" rIns="0" bIns="0">
              <a:normAutofit fontScale="25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7400" dirty="0"/>
                <a:t>class </a:t>
              </a:r>
              <a:r>
                <a:rPr lang="en-US" altLang="zh-CN" sz="7400" dirty="0" err="1"/>
                <a:t>CGoods</a:t>
              </a:r>
              <a:r>
                <a:rPr lang="en-US" altLang="zh-CN" sz="7400" dirty="0"/>
                <a:t>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char  Name[21]; 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int   Amount;   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float Price;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float </a:t>
              </a:r>
              <a:r>
                <a:rPr lang="en-US" altLang="zh-CN" sz="7400" dirty="0" err="1"/>
                <a:t>Total_value</a:t>
              </a:r>
              <a:r>
                <a:rPr lang="en-US" altLang="zh-CN" sz="7400" dirty="0"/>
                <a:t>;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public :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void  </a:t>
              </a:r>
              <a:r>
                <a:rPr lang="en-US" altLang="zh-CN" sz="7400" dirty="0" err="1"/>
                <a:t>CountTotal</a:t>
              </a:r>
              <a:r>
                <a:rPr lang="en-US" altLang="zh-CN" sz="7400" dirty="0"/>
                <a:t>();   //</a:t>
              </a:r>
              <a:r>
                <a:rPr lang="zh-CN" altLang="en-US" sz="7400" dirty="0"/>
                <a:t>声明 </a:t>
              </a:r>
            </a:p>
            <a:p>
              <a:pPr>
                <a:lnSpc>
                  <a:spcPct val="120000"/>
                </a:lnSpc>
              </a:pPr>
              <a:r>
                <a:rPr lang="zh-CN" altLang="en-US" sz="7400" dirty="0"/>
                <a:t>    </a:t>
              </a:r>
              <a:r>
                <a:rPr lang="en-US" altLang="zh-CN" sz="7400" dirty="0"/>
                <a:t>…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};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void </a:t>
              </a:r>
              <a:r>
                <a:rPr lang="en-US" altLang="zh-CN" sz="7400" dirty="0" err="1"/>
                <a:t>CGoods</a:t>
              </a:r>
              <a:r>
                <a:rPr lang="en-US" altLang="zh-CN" sz="7400" dirty="0"/>
                <a:t>::</a:t>
              </a:r>
              <a:r>
                <a:rPr lang="en-US" altLang="zh-CN" sz="7400" dirty="0" err="1"/>
                <a:t>CountTotal</a:t>
              </a:r>
              <a:r>
                <a:rPr lang="en-US" altLang="zh-CN" sz="7400" dirty="0"/>
                <a:t>(){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    </a:t>
              </a:r>
              <a:r>
                <a:rPr lang="en-US" altLang="zh-CN" sz="7400" dirty="0" err="1"/>
                <a:t>Total_value</a:t>
              </a:r>
              <a:r>
                <a:rPr lang="en-US" altLang="zh-CN" sz="7400" dirty="0"/>
                <a:t>=Price*Amount;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7400" dirty="0"/>
                <a:t>}</a:t>
              </a:r>
            </a:p>
            <a:p>
              <a:pPr>
                <a:lnSpc>
                  <a:spcPct val="120000"/>
                </a:lnSpc>
              </a:pPr>
              <a:br>
                <a:rPr lang="zh-CN" altLang="en-US" sz="1200" dirty="0"/>
              </a:br>
              <a:br>
                <a:rPr lang="zh-CN" altLang="en-US" sz="1200" dirty="0"/>
              </a:br>
              <a:endParaRPr lang="zh-CN" altLang="en-US" sz="1200" dirty="0"/>
            </a:p>
          </p:txBody>
        </p:sp>
      </p:grpSp>
      <p:grpSp>
        <p:nvGrpSpPr>
          <p:cNvPr id="3" name="千图PPT彼岸天：ID 8661124库_组合 2"/>
          <p:cNvGrpSpPr/>
          <p:nvPr>
            <p:custDataLst>
              <p:tags r:id="rId6"/>
            </p:custDataLst>
          </p:nvPr>
        </p:nvGrpSpPr>
        <p:grpSpPr>
          <a:xfrm>
            <a:off x="8402828" y="4465413"/>
            <a:ext cx="2186470" cy="783911"/>
            <a:chOff x="8402828" y="4465413"/>
            <a:chExt cx="2186470" cy="783911"/>
          </a:xfrm>
        </p:grpSpPr>
        <p:grpSp>
          <p:nvGrpSpPr>
            <p:cNvPr id="8" name="Group 31"/>
            <p:cNvGrpSpPr/>
            <p:nvPr/>
          </p:nvGrpSpPr>
          <p:grpSpPr>
            <a:xfrm>
              <a:off x="8402828" y="4465413"/>
              <a:ext cx="750590" cy="783911"/>
              <a:chOff x="7379423" y="1799778"/>
              <a:chExt cx="750590" cy="783911"/>
            </a:xfrm>
          </p:grpSpPr>
          <p:sp>
            <p:nvSpPr>
              <p:cNvPr id="36" name="Straight Connector 32"/>
              <p:cNvSpPr/>
              <p:nvPr/>
            </p:nvSpPr>
            <p:spPr>
              <a:xfrm rot="10800000" flipH="1" flipV="1">
                <a:off x="8130013" y="1799778"/>
                <a:ext cx="0" cy="783911"/>
              </a:xfrm>
              <a:prstGeom prst="line">
                <a:avLst/>
              </a:prstGeom>
              <a:noFill/>
              <a:ln w="12700" cap="flat">
                <a:solidFill>
                  <a:schemeClr val="accent4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37" name="Straight Connector 33"/>
              <p:cNvCxnSpPr/>
              <p:nvPr/>
            </p:nvCxnSpPr>
            <p:spPr>
              <a:xfrm>
                <a:off x="7403043" y="2196497"/>
                <a:ext cx="726010" cy="0"/>
              </a:xfrm>
              <a:prstGeom prst="line">
                <a:avLst/>
              </a:prstGeom>
              <a:ln w="1270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Oval 34"/>
              <p:cNvSpPr/>
              <p:nvPr/>
            </p:nvSpPr>
            <p:spPr>
              <a:xfrm rot="10800000">
                <a:off x="7379423" y="2141316"/>
                <a:ext cx="100836" cy="100836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7" name="TextBox 57"/>
            <p:cNvSpPr txBox="1"/>
            <p:nvPr/>
          </p:nvSpPr>
          <p:spPr>
            <a:xfrm>
              <a:off x="9358192" y="4745119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/>
            </a:bodyPr>
            <a:lstStyle/>
            <a:p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成员函数在类中直接定义</a:t>
              </a:r>
            </a:p>
          </p:txBody>
        </p:sp>
      </p:grpSp>
      <p:grpSp>
        <p:nvGrpSpPr>
          <p:cNvPr id="14" name="千图PPT彼岸天：ID 8661124库_组合 54"/>
          <p:cNvGrpSpPr/>
          <p:nvPr>
            <p:custDataLst>
              <p:tags r:id="rId7"/>
            </p:custDataLst>
          </p:nvPr>
        </p:nvGrpSpPr>
        <p:grpSpPr>
          <a:xfrm>
            <a:off x="8747254" y="449106"/>
            <a:ext cx="3684088" cy="402170"/>
            <a:chOff x="728560" y="1898611"/>
            <a:chExt cx="3684088" cy="402170"/>
          </a:xfrm>
        </p:grpSpPr>
        <p:sp>
          <p:nvSpPr>
            <p:cNvPr id="24" name="Freeform: Shape 55"/>
            <p:cNvSpPr/>
            <p:nvPr/>
          </p:nvSpPr>
          <p:spPr bwMode="auto">
            <a:xfrm>
              <a:off x="728560" y="1988537"/>
              <a:ext cx="221343" cy="222318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Rectangle 60"/>
            <p:cNvSpPr/>
            <p:nvPr/>
          </p:nvSpPr>
          <p:spPr>
            <a:xfrm>
              <a:off x="1047079" y="1898611"/>
              <a:ext cx="3365569" cy="402170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000" dirty="0"/>
                <a:t>class </a:t>
              </a:r>
              <a:r>
                <a:rPr lang="en-US" altLang="zh-CN" sz="2000" dirty="0" err="1"/>
                <a:t>CGoods</a:t>
              </a:r>
              <a:r>
                <a:rPr lang="en-US" altLang="zh-CN" sz="2000" dirty="0"/>
                <a:t>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char  Name[21]; 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int   Amount;   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float Price;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float </a:t>
              </a:r>
              <a:r>
                <a:rPr lang="en-US" altLang="zh-CN" sz="2000" dirty="0" err="1"/>
                <a:t>Total_value</a:t>
              </a:r>
              <a:r>
                <a:rPr lang="en-US" altLang="zh-CN" sz="2000" dirty="0"/>
                <a:t>;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public : 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void  </a:t>
              </a:r>
              <a:r>
                <a:rPr lang="en-US" altLang="zh-CN" sz="2000" dirty="0" err="1"/>
                <a:t>CountTotal</a:t>
              </a:r>
              <a:r>
                <a:rPr lang="en-US" altLang="zh-CN" sz="2000" dirty="0"/>
                <a:t>() 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   </a:t>
              </a:r>
              <a:r>
                <a:rPr lang="en-US" altLang="zh-CN" sz="2000" dirty="0" err="1"/>
                <a:t>otal_value</a:t>
              </a:r>
              <a:r>
                <a:rPr lang="en-US" altLang="zh-CN" sz="2000" dirty="0"/>
                <a:t>=Price*Amount;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}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      …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2000" dirty="0"/>
                <a:t> }; </a:t>
              </a:r>
            </a:p>
            <a:p>
              <a:pPr>
                <a:lnSpc>
                  <a:spcPct val="120000"/>
                </a:lnSpc>
              </a:pPr>
              <a:br>
                <a:rPr lang="zh-CN" altLang="en-US" sz="2000" dirty="0"/>
              </a:br>
              <a:br>
                <a:rPr lang="zh-CN" altLang="en-US" sz="2000" dirty="0"/>
              </a:br>
              <a:endParaRPr lang="zh-CN" altLang="en-US" sz="2000" dirty="0"/>
            </a:p>
          </p:txBody>
        </p:sp>
      </p:grpSp>
      <p:sp>
        <p:nvSpPr>
          <p:cNvPr id="63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类的声明</a:t>
            </a:r>
          </a:p>
        </p:txBody>
      </p:sp>
      <p:sp>
        <p:nvSpPr>
          <p:cNvPr id="70" name="Oval 13">
            <a:extLst>
              <a:ext uri="{FF2B5EF4-FFF2-40B4-BE49-F238E27FC236}">
                <a16:creationId xmlns:a16="http://schemas.microsoft.com/office/drawing/2014/main" id="{EA538D20-2CFF-4C40-8972-1A27F2BEA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0437" y="3026830"/>
            <a:ext cx="424915" cy="402170"/>
          </a:xfrm>
          <a:prstGeom prst="ellipse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1B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99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3" grpId="0" animBg="1"/>
      <p:bldP spid="7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/>
          <p:cNvSpPr/>
          <p:nvPr>
            <p:custDataLst>
              <p:tags r:id="rId1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8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/>
          <p:cNvCxnSpPr/>
          <p:nvPr>
            <p:custDataLst>
              <p:tags r:id="rId2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/>
          <p:cNvGrpSpPr/>
          <p:nvPr>
            <p:custDataLst>
              <p:tags r:id="rId3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/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/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/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/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/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/>
          <p:cNvCxnSpPr/>
          <p:nvPr>
            <p:custDataLst>
              <p:tags r:id="rId5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千图PPT彼岸天：ID 8661124文本框 14"/>
          <p:cNvSpPr txBox="1"/>
          <p:nvPr>
            <p:custDataLst>
              <p:tags r:id="rId6"/>
            </p:custDataLst>
          </p:nvPr>
        </p:nvSpPr>
        <p:spPr bwMode="auto">
          <a:xfrm>
            <a:off x="7972148" y="4503025"/>
            <a:ext cx="4065972" cy="2486767"/>
          </a:xfrm>
          <a:prstGeom prst="rect">
            <a:avLst/>
          </a:prstGeom>
        </p:spPr>
        <p:txBody>
          <a:bodyPr wrap="square" lIns="0" tIns="0" rIns="0" bIns="0" anchor="t" anchorCtr="0">
            <a:normAutofit fontScale="77500" lnSpcReduction="20000"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class  </a:t>
            </a:r>
            <a:r>
              <a:rPr lang="en-US" altLang="zh-CN" sz="1600" dirty="0" err="1"/>
              <a:t>CompanyStaff</a:t>
            </a:r>
            <a:r>
              <a:rPr lang="en-US" altLang="zh-CN" sz="1600" dirty="0"/>
              <a:t>    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{  public: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void </a:t>
            </a:r>
            <a:r>
              <a:rPr lang="en-US" altLang="zh-CN" sz="1600" dirty="0" err="1"/>
              <a:t>SetBasicSal</a:t>
            </a:r>
            <a:r>
              <a:rPr lang="en-US" altLang="zh-CN" sz="1600" dirty="0"/>
              <a:t> ( float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);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private:              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int    </a:t>
            </a:r>
            <a:r>
              <a:rPr lang="en-US" altLang="zh-CN" sz="1600" dirty="0" err="1"/>
              <a:t>m_iStaffNum</a:t>
            </a:r>
            <a:r>
              <a:rPr lang="en-US" altLang="zh-CN" sz="1600" dirty="0"/>
              <a:t> ;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char </a:t>
            </a:r>
            <a:r>
              <a:rPr lang="en-US" altLang="zh-CN" sz="1600" dirty="0" err="1"/>
              <a:t>m_cName</a:t>
            </a:r>
            <a:r>
              <a:rPr lang="en-US" altLang="zh-CN" sz="1600" dirty="0"/>
              <a:t>[20] 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float </a:t>
            </a:r>
            <a:r>
              <a:rPr lang="en-US" altLang="zh-CN" sz="1600" dirty="0" err="1"/>
              <a:t>m_fRateOfAttend</a:t>
            </a:r>
            <a:r>
              <a:rPr lang="en-US" altLang="zh-CN" sz="1600" dirty="0"/>
              <a:t> ;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float </a:t>
            </a:r>
            <a:r>
              <a:rPr lang="en-US" altLang="zh-CN" sz="1600" dirty="0" err="1"/>
              <a:t>m_fBasicSal</a:t>
            </a:r>
            <a:r>
              <a:rPr lang="en-US" altLang="zh-CN" sz="1600" dirty="0"/>
              <a:t> 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}; // END </a:t>
            </a:r>
          </a:p>
          <a:p>
            <a:pPr algn="just">
              <a:lnSpc>
                <a:spcPct val="120000"/>
              </a:lnSpc>
              <a:defRPr/>
            </a:pPr>
            <a:endParaRPr lang="en-US" altLang="zh-CN" sz="1600" dirty="0"/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void </a:t>
            </a:r>
            <a:r>
              <a:rPr lang="en-US" altLang="zh-CN" sz="1600" dirty="0" err="1"/>
              <a:t>CompanyStaff</a:t>
            </a:r>
            <a:r>
              <a:rPr lang="en-US" altLang="zh-CN" sz="1600" dirty="0"/>
              <a:t>::</a:t>
            </a:r>
            <a:r>
              <a:rPr lang="en-US" altLang="zh-CN" sz="1600" dirty="0" err="1"/>
              <a:t>SetBasicSal</a:t>
            </a:r>
            <a:r>
              <a:rPr lang="en-US" altLang="zh-CN" sz="1600" dirty="0"/>
              <a:t>(float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)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{    </a:t>
            </a:r>
            <a:r>
              <a:rPr lang="en-US" altLang="zh-CN" sz="1600" dirty="0" err="1"/>
              <a:t>m_fBasicSal</a:t>
            </a:r>
            <a:r>
              <a:rPr lang="en-US" altLang="zh-CN" sz="1600" dirty="0"/>
              <a:t> =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;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}</a:t>
            </a:r>
          </a:p>
          <a:p>
            <a:pPr algn="just">
              <a:lnSpc>
                <a:spcPct val="120000"/>
              </a:lnSpc>
              <a:defRPr/>
            </a:pPr>
            <a:endParaRPr lang="en-US" altLang="zh-CN" sz="1600" dirty="0"/>
          </a:p>
          <a:p>
            <a:pPr marL="0" indent="0" algn="just">
              <a:lnSpc>
                <a:spcPct val="120000"/>
              </a:lnSpc>
              <a:defRPr/>
            </a:pPr>
            <a:endParaRPr lang="zh-CN" altLang="en-US" sz="1050" dirty="0"/>
          </a:p>
        </p:txBody>
      </p:sp>
      <p:sp>
        <p:nvSpPr>
          <p:cNvPr id="21" name="千图PPT彼岸天：ID 8661124文本框 15"/>
          <p:cNvSpPr txBox="1"/>
          <p:nvPr>
            <p:custDataLst>
              <p:tags r:id="rId7"/>
            </p:custDataLst>
          </p:nvPr>
        </p:nvSpPr>
        <p:spPr>
          <a:xfrm>
            <a:off x="7749115" y="3617521"/>
            <a:ext cx="2770926" cy="877004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 fontScale="92500" lnSpcReduction="10000"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函数名前多了一个类作用域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运算符（</a:t>
            </a:r>
            <a:r>
              <a:rPr lang="en-US" altLang="zh-CN" sz="2135" dirty="0" err="1">
                <a:solidFill>
                  <a:schemeClr val="accent2"/>
                </a:solidFill>
              </a:rPr>
              <a:t>CompanyStaff</a:t>
            </a:r>
            <a:r>
              <a:rPr lang="en-US" altLang="zh-CN" sz="2135" dirty="0">
                <a:solidFill>
                  <a:schemeClr val="accent2"/>
                </a:solidFill>
              </a:rPr>
              <a:t> ::</a:t>
            </a:r>
            <a:r>
              <a:rPr lang="zh-CN" altLang="en-US" sz="2135" dirty="0">
                <a:solidFill>
                  <a:schemeClr val="accent2"/>
                </a:solidFill>
              </a:rPr>
              <a:t>），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用于标识该函数定义属于哪一个类</a:t>
            </a:r>
          </a:p>
        </p:txBody>
      </p:sp>
      <p:sp>
        <p:nvSpPr>
          <p:cNvPr id="22" name="千图PPT彼岸天：ID 8661124文本框 28"/>
          <p:cNvSpPr txBox="1"/>
          <p:nvPr>
            <p:custDataLst>
              <p:tags r:id="rId8"/>
            </p:custDataLst>
          </p:nvPr>
        </p:nvSpPr>
        <p:spPr bwMode="auto">
          <a:xfrm>
            <a:off x="292963" y="2346801"/>
            <a:ext cx="3592046" cy="1177631"/>
          </a:xfrm>
          <a:prstGeom prst="rect">
            <a:avLst/>
          </a:prstGeom>
        </p:spPr>
        <p:txBody>
          <a:bodyPr wrap="square" lIns="0" tIns="0" rIns="0" bIns="0" anchor="t" anchorCtr="0">
            <a:normAutofit lnSpcReduction="10000"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400" dirty="0"/>
              <a:t>类外实现成员函数的形式如下：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1400" dirty="0"/>
              <a:t>返回值类型 类名</a:t>
            </a:r>
            <a:r>
              <a:rPr lang="en-US" altLang="zh-CN" sz="1400" dirty="0"/>
              <a:t>::</a:t>
            </a:r>
            <a:r>
              <a:rPr lang="zh-CN" altLang="en-US" sz="1400" dirty="0"/>
              <a:t>成员函数名（形式参数表）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{ 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   </a:t>
            </a:r>
            <a:r>
              <a:rPr lang="zh-CN" altLang="en-US" sz="1400" dirty="0"/>
              <a:t>函数体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}</a:t>
            </a:r>
          </a:p>
        </p:txBody>
      </p:sp>
      <p:sp>
        <p:nvSpPr>
          <p:cNvPr id="11" name="千图PPT彼岸天：ID 8661124文本框 18"/>
          <p:cNvSpPr txBox="1"/>
          <p:nvPr>
            <p:custDataLst>
              <p:tags r:id="rId9"/>
            </p:custDataLst>
          </p:nvPr>
        </p:nvSpPr>
        <p:spPr>
          <a:xfrm>
            <a:off x="863490" y="1696356"/>
            <a:ext cx="3689970" cy="650445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 lnSpcReduction="10000"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一般在类中只声明成员函数的原型，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而函数的实现则放在类外完成</a:t>
            </a:r>
          </a:p>
        </p:txBody>
      </p:sp>
      <p:sp>
        <p:nvSpPr>
          <p:cNvPr id="17" name="千图PPT彼岸天：ID 8661124Freeform: Shape 20"/>
          <p:cNvSpPr/>
          <p:nvPr>
            <p:custDataLst>
              <p:tags r:id="rId10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/>
          <p:cNvSpPr/>
          <p:nvPr>
            <p:custDataLst>
              <p:tags r:id="rId11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/>
          <p:cNvSpPr/>
          <p:nvPr>
            <p:custDataLst>
              <p:tags r:id="rId12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/>
          <p:cNvSpPr/>
          <p:nvPr>
            <p:custDataLst>
              <p:tags r:id="rId13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/>
          <p:cNvSpPr/>
          <p:nvPr>
            <p:custDataLst>
              <p:tags r:id="rId14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/>
          <p:cNvSpPr/>
          <p:nvPr>
            <p:custDataLst>
              <p:tags r:id="rId15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成员函数的定义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/>
      <p:bldP spid="21" grpId="0"/>
      <p:bldP spid="22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/>
          <p:cNvSpPr/>
          <p:nvPr>
            <p:custDataLst>
              <p:tags r:id="rId1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8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/>
          <p:cNvCxnSpPr/>
          <p:nvPr>
            <p:custDataLst>
              <p:tags r:id="rId2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/>
          <p:cNvGrpSpPr/>
          <p:nvPr>
            <p:custDataLst>
              <p:tags r:id="rId3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/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/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/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/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/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/>
          <p:cNvCxnSpPr/>
          <p:nvPr>
            <p:custDataLst>
              <p:tags r:id="rId5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千图PPT彼岸天：ID 8661124文本框 14"/>
          <p:cNvSpPr txBox="1"/>
          <p:nvPr>
            <p:custDataLst>
              <p:tags r:id="rId6"/>
            </p:custDataLst>
          </p:nvPr>
        </p:nvSpPr>
        <p:spPr bwMode="auto">
          <a:xfrm>
            <a:off x="7972148" y="4503025"/>
            <a:ext cx="4065972" cy="2486767"/>
          </a:xfrm>
          <a:prstGeom prst="rect">
            <a:avLst/>
          </a:prstGeom>
        </p:spPr>
        <p:txBody>
          <a:bodyPr wrap="square" lIns="0" tIns="0" rIns="0" bIns="0" anchor="t" anchorCtr="0">
            <a:normAutofit fontScale="77500" lnSpcReduction="20000"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class  </a:t>
            </a:r>
            <a:r>
              <a:rPr lang="en-US" altLang="zh-CN" sz="1600" dirty="0" err="1"/>
              <a:t>CompanyStaff</a:t>
            </a:r>
            <a:r>
              <a:rPr lang="en-US" altLang="zh-CN" sz="1600" dirty="0"/>
              <a:t>    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{  public: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void </a:t>
            </a:r>
            <a:r>
              <a:rPr lang="en-US" altLang="zh-CN" sz="1600" dirty="0" err="1"/>
              <a:t>SetBasicSal</a:t>
            </a:r>
            <a:r>
              <a:rPr lang="en-US" altLang="zh-CN" sz="1600" dirty="0"/>
              <a:t> ( float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);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private:              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int    </a:t>
            </a:r>
            <a:r>
              <a:rPr lang="en-US" altLang="zh-CN" sz="1600" dirty="0" err="1"/>
              <a:t>m_iStaffNum</a:t>
            </a:r>
            <a:r>
              <a:rPr lang="en-US" altLang="zh-CN" sz="1600" dirty="0"/>
              <a:t> ;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char </a:t>
            </a:r>
            <a:r>
              <a:rPr lang="en-US" altLang="zh-CN" sz="1600" dirty="0" err="1"/>
              <a:t>m_cName</a:t>
            </a:r>
            <a:r>
              <a:rPr lang="en-US" altLang="zh-CN" sz="1600" dirty="0"/>
              <a:t>[20] 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float </a:t>
            </a:r>
            <a:r>
              <a:rPr lang="en-US" altLang="zh-CN" sz="1600" dirty="0" err="1"/>
              <a:t>m_fRateOfAttend</a:t>
            </a:r>
            <a:r>
              <a:rPr lang="en-US" altLang="zh-CN" sz="1600" dirty="0"/>
              <a:t> ;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float </a:t>
            </a:r>
            <a:r>
              <a:rPr lang="en-US" altLang="zh-CN" sz="1600" dirty="0" err="1"/>
              <a:t>m_fBasicSal</a:t>
            </a:r>
            <a:r>
              <a:rPr lang="en-US" altLang="zh-CN" sz="1600" dirty="0"/>
              <a:t> ;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}; // END </a:t>
            </a:r>
          </a:p>
          <a:p>
            <a:pPr algn="just">
              <a:lnSpc>
                <a:spcPct val="120000"/>
              </a:lnSpc>
              <a:defRPr/>
            </a:pPr>
            <a:endParaRPr lang="en-US" altLang="zh-CN" sz="1600" dirty="0"/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void </a:t>
            </a:r>
            <a:r>
              <a:rPr lang="en-US" altLang="zh-CN" sz="1600" dirty="0" err="1"/>
              <a:t>CompanyStaff</a:t>
            </a:r>
            <a:r>
              <a:rPr lang="en-US" altLang="zh-CN" sz="1600" dirty="0"/>
              <a:t>::</a:t>
            </a:r>
            <a:r>
              <a:rPr lang="en-US" altLang="zh-CN" sz="1600" dirty="0" err="1"/>
              <a:t>SetBasicSal</a:t>
            </a:r>
            <a:r>
              <a:rPr lang="en-US" altLang="zh-CN" sz="1600" dirty="0"/>
              <a:t>(float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)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{    </a:t>
            </a:r>
            <a:r>
              <a:rPr lang="en-US" altLang="zh-CN" sz="1600" dirty="0" err="1"/>
              <a:t>m_fBasicSal</a:t>
            </a:r>
            <a:r>
              <a:rPr lang="en-US" altLang="zh-CN" sz="1600" dirty="0"/>
              <a:t> = </a:t>
            </a:r>
            <a:r>
              <a:rPr lang="en-US" altLang="zh-CN" sz="1600" dirty="0" err="1"/>
              <a:t>sal</a:t>
            </a:r>
            <a:r>
              <a:rPr lang="en-US" altLang="zh-CN" sz="1600" dirty="0"/>
              <a:t> ;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}</a:t>
            </a:r>
          </a:p>
          <a:p>
            <a:pPr algn="just">
              <a:lnSpc>
                <a:spcPct val="120000"/>
              </a:lnSpc>
              <a:defRPr/>
            </a:pPr>
            <a:endParaRPr lang="en-US" altLang="zh-CN" sz="1600" dirty="0"/>
          </a:p>
          <a:p>
            <a:pPr marL="0" indent="0" algn="just">
              <a:lnSpc>
                <a:spcPct val="120000"/>
              </a:lnSpc>
              <a:defRPr/>
            </a:pPr>
            <a:endParaRPr lang="zh-CN" altLang="en-US" sz="1050" dirty="0"/>
          </a:p>
        </p:txBody>
      </p:sp>
      <p:sp>
        <p:nvSpPr>
          <p:cNvPr id="21" name="千图PPT彼岸天：ID 8661124文本框 15"/>
          <p:cNvSpPr txBox="1"/>
          <p:nvPr>
            <p:custDataLst>
              <p:tags r:id="rId7"/>
            </p:custDataLst>
          </p:nvPr>
        </p:nvSpPr>
        <p:spPr>
          <a:xfrm>
            <a:off x="7749115" y="3617521"/>
            <a:ext cx="2770926" cy="877004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 fontScale="92500" lnSpcReduction="10000"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函数名前多了一个类作用域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运算符（</a:t>
            </a:r>
            <a:r>
              <a:rPr lang="en-US" altLang="zh-CN" sz="2135" dirty="0" err="1">
                <a:solidFill>
                  <a:schemeClr val="accent2"/>
                </a:solidFill>
              </a:rPr>
              <a:t>CompanyStaff</a:t>
            </a:r>
            <a:r>
              <a:rPr lang="en-US" altLang="zh-CN" sz="2135" dirty="0">
                <a:solidFill>
                  <a:schemeClr val="accent2"/>
                </a:solidFill>
              </a:rPr>
              <a:t> ::</a:t>
            </a:r>
            <a:r>
              <a:rPr lang="zh-CN" altLang="en-US" sz="2135" dirty="0">
                <a:solidFill>
                  <a:schemeClr val="accent2"/>
                </a:solidFill>
              </a:rPr>
              <a:t>），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用于标识该函数定义属于哪一个类</a:t>
            </a:r>
          </a:p>
        </p:txBody>
      </p:sp>
      <p:sp>
        <p:nvSpPr>
          <p:cNvPr id="22" name="千图PPT彼岸天：ID 8661124文本框 28"/>
          <p:cNvSpPr txBox="1"/>
          <p:nvPr>
            <p:custDataLst>
              <p:tags r:id="rId8"/>
            </p:custDataLst>
          </p:nvPr>
        </p:nvSpPr>
        <p:spPr bwMode="auto">
          <a:xfrm>
            <a:off x="292963" y="2346801"/>
            <a:ext cx="3592046" cy="1177631"/>
          </a:xfrm>
          <a:prstGeom prst="rect">
            <a:avLst/>
          </a:prstGeom>
        </p:spPr>
        <p:txBody>
          <a:bodyPr wrap="square" lIns="0" tIns="0" rIns="0" bIns="0" anchor="t" anchorCtr="0">
            <a:normAutofit lnSpcReduction="10000"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400" dirty="0"/>
              <a:t>类外实现成员函数的形式如下：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1400" dirty="0"/>
              <a:t>返回值类型 类名</a:t>
            </a:r>
            <a:r>
              <a:rPr lang="en-US" altLang="zh-CN" sz="1400" dirty="0"/>
              <a:t>::</a:t>
            </a:r>
            <a:r>
              <a:rPr lang="zh-CN" altLang="en-US" sz="1400" dirty="0"/>
              <a:t>成员函数名（形式参数表）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{ 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   </a:t>
            </a:r>
            <a:r>
              <a:rPr lang="zh-CN" altLang="en-US" sz="1400" dirty="0"/>
              <a:t>函数体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1400" dirty="0"/>
              <a:t>}</a:t>
            </a:r>
          </a:p>
        </p:txBody>
      </p:sp>
      <p:sp>
        <p:nvSpPr>
          <p:cNvPr id="11" name="千图PPT彼岸天：ID 8661124文本框 18"/>
          <p:cNvSpPr txBox="1"/>
          <p:nvPr>
            <p:custDataLst>
              <p:tags r:id="rId9"/>
            </p:custDataLst>
          </p:nvPr>
        </p:nvSpPr>
        <p:spPr>
          <a:xfrm>
            <a:off x="863490" y="1696356"/>
            <a:ext cx="3689970" cy="650445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 lnSpcReduction="10000"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一般在类中只声明成员函数的原型，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而函数的实现则放在类外完成</a:t>
            </a:r>
          </a:p>
        </p:txBody>
      </p:sp>
      <p:sp>
        <p:nvSpPr>
          <p:cNvPr id="17" name="千图PPT彼岸天：ID 8661124Freeform: Shape 20"/>
          <p:cNvSpPr/>
          <p:nvPr>
            <p:custDataLst>
              <p:tags r:id="rId10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/>
          <p:cNvSpPr/>
          <p:nvPr>
            <p:custDataLst>
              <p:tags r:id="rId11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/>
          <p:cNvSpPr/>
          <p:nvPr>
            <p:custDataLst>
              <p:tags r:id="rId12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/>
          <p:cNvSpPr/>
          <p:nvPr>
            <p:custDataLst>
              <p:tags r:id="rId13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/>
          <p:cNvSpPr/>
          <p:nvPr>
            <p:custDataLst>
              <p:tags r:id="rId14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/>
          <p:cNvSpPr/>
          <p:nvPr>
            <p:custDataLst>
              <p:tags r:id="rId15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存放的习惯</a:t>
            </a:r>
          </a:p>
        </p:txBody>
      </p:sp>
    </p:spTree>
    <p:extLst>
      <p:ext uri="{BB962C8B-B14F-4D97-AF65-F5344CB8AC3E}">
        <p14:creationId xmlns:p14="http://schemas.microsoft.com/office/powerpoint/2010/main" val="264959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/>
      <p:bldP spid="21" grpId="0"/>
      <p:bldP spid="22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4167160" y="1695835"/>
            <a:ext cx="3574168" cy="2215097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将类的声明存放于“*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.h”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或“*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.</a:t>
              </a:r>
              <a:r>
                <a:rPr lang="en-US" altLang="zh-CN" sz="1600" b="1" dirty="0" err="1">
                  <a:solidFill>
                    <a:schemeClr val="accent1"/>
                  </a:solidFill>
                </a:rPr>
                <a:t>hpp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”</a:t>
              </a: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的头文件中，每个类一个声明文件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2"/>
            </p:custDataLst>
          </p:nvPr>
        </p:nvGrpSpPr>
        <p:grpSpPr>
          <a:xfrm>
            <a:off x="4167160" y="4224624"/>
            <a:ext cx="3574167" cy="2282708"/>
            <a:chOff x="1295400" y="3940538"/>
            <a:chExt cx="2819401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295400" y="5058099"/>
              <a:ext cx="2749372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将类的定义存放于“*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.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cpp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”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文件中，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与相应的声明文件一一对应</a:t>
              </a: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存放的习惯</a:t>
            </a:r>
          </a:p>
        </p:txBody>
      </p:sp>
    </p:spTree>
    <p:extLst>
      <p:ext uri="{BB962C8B-B14F-4D97-AF65-F5344CB8AC3E}">
        <p14:creationId xmlns:p14="http://schemas.microsoft.com/office/powerpoint/2010/main" val="281394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/>
          <p:cNvSpPr/>
          <p:nvPr>
            <p:custDataLst>
              <p:tags r:id="rId1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8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/>
          <p:cNvCxnSpPr/>
          <p:nvPr>
            <p:custDataLst>
              <p:tags r:id="rId2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/>
          <p:cNvGrpSpPr/>
          <p:nvPr>
            <p:custDataLst>
              <p:tags r:id="rId3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/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/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/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/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/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/>
          <p:cNvCxnSpPr/>
          <p:nvPr>
            <p:custDataLst>
              <p:tags r:id="rId5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千图PPT彼岸天：ID 8661124文本框 14"/>
          <p:cNvSpPr txBox="1"/>
          <p:nvPr>
            <p:custDataLst>
              <p:tags r:id="rId6"/>
            </p:custDataLst>
          </p:nvPr>
        </p:nvSpPr>
        <p:spPr bwMode="auto">
          <a:xfrm>
            <a:off x="8139950" y="4274415"/>
            <a:ext cx="4065972" cy="2486767"/>
          </a:xfrm>
          <a:prstGeom prst="rect">
            <a:avLst/>
          </a:prstGeom>
        </p:spPr>
        <p:txBody>
          <a:bodyPr wrap="square" lIns="0" tIns="0" rIns="0" bIns="0" anchor="t" anchorCtr="0">
            <a:norm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class </a:t>
            </a:r>
            <a:r>
              <a:rPr lang="en-US" altLang="zh-CN" sz="1600" dirty="0" err="1"/>
              <a:t>CCompanyStaff</a:t>
            </a:r>
            <a:endParaRPr lang="en-US" altLang="zh-CN" sz="1600" dirty="0"/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{ public: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 </a:t>
            </a:r>
            <a:r>
              <a:rPr lang="zh-CN" altLang="en-US" sz="1600" dirty="0"/>
              <a:t>公有数据或成员函数</a:t>
            </a:r>
          </a:p>
          <a:p>
            <a:pPr algn="just">
              <a:lnSpc>
                <a:spcPct val="120000"/>
              </a:lnSpc>
              <a:defRPr/>
            </a:pPr>
            <a:r>
              <a:rPr lang="zh-CN" altLang="en-US" sz="1600" dirty="0"/>
              <a:t>  </a:t>
            </a:r>
            <a:r>
              <a:rPr lang="en-US" altLang="zh-CN" sz="1600" dirty="0"/>
              <a:t>private: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     </a:t>
            </a:r>
            <a:r>
              <a:rPr lang="zh-CN" altLang="en-US" sz="1600" dirty="0"/>
              <a:t>私有数据或成员函数          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altLang="zh-CN" sz="1600" dirty="0"/>
              <a:t>}staff,staff2; </a:t>
            </a:r>
          </a:p>
          <a:p>
            <a:pPr algn="just">
              <a:lnSpc>
                <a:spcPct val="120000"/>
              </a:lnSpc>
              <a:defRPr/>
            </a:pPr>
            <a:endParaRPr lang="en-US" altLang="zh-CN" sz="1600" dirty="0"/>
          </a:p>
          <a:p>
            <a:pPr marL="0" indent="0" algn="just">
              <a:lnSpc>
                <a:spcPct val="120000"/>
              </a:lnSpc>
              <a:defRPr/>
            </a:pPr>
            <a:endParaRPr lang="zh-CN" altLang="en-US" sz="1050" dirty="0"/>
          </a:p>
        </p:txBody>
      </p:sp>
      <p:sp>
        <p:nvSpPr>
          <p:cNvPr id="21" name="千图PPT彼岸天：ID 8661124文本框 15"/>
          <p:cNvSpPr txBox="1"/>
          <p:nvPr>
            <p:custDataLst>
              <p:tags r:id="rId7"/>
            </p:custDataLst>
          </p:nvPr>
        </p:nvSpPr>
        <p:spPr>
          <a:xfrm>
            <a:off x="7749115" y="3617521"/>
            <a:ext cx="2770926" cy="877004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声明类的同时定义对象 </a:t>
            </a:r>
          </a:p>
        </p:txBody>
      </p:sp>
      <p:sp>
        <p:nvSpPr>
          <p:cNvPr id="22" name="千图PPT彼岸天：ID 8661124文本框 28"/>
          <p:cNvSpPr txBox="1"/>
          <p:nvPr>
            <p:custDataLst>
              <p:tags r:id="rId8"/>
            </p:custDataLst>
          </p:nvPr>
        </p:nvSpPr>
        <p:spPr bwMode="auto">
          <a:xfrm>
            <a:off x="1621096" y="2417450"/>
            <a:ext cx="3592046" cy="326789"/>
          </a:xfrm>
          <a:prstGeom prst="rect">
            <a:avLst/>
          </a:prstGeom>
        </p:spPr>
        <p:txBody>
          <a:bodyPr wrap="square" lIns="0" tIns="0" rIns="0" bIns="0" anchor="t" anchorCtr="0">
            <a:norm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zh-CN" sz="1400" dirty="0" err="1"/>
              <a:t>CCompanyStaff</a:t>
            </a:r>
            <a:r>
              <a:rPr lang="en-US" altLang="zh-CN" sz="1400" dirty="0"/>
              <a:t>  staff1,staff2; </a:t>
            </a:r>
          </a:p>
        </p:txBody>
      </p:sp>
      <p:sp>
        <p:nvSpPr>
          <p:cNvPr id="11" name="千图PPT彼岸天：ID 8661124文本框 18"/>
          <p:cNvSpPr txBox="1"/>
          <p:nvPr>
            <p:custDataLst>
              <p:tags r:id="rId9"/>
            </p:custDataLst>
          </p:nvPr>
        </p:nvSpPr>
        <p:spPr>
          <a:xfrm>
            <a:off x="863490" y="1696356"/>
            <a:ext cx="3689970" cy="650445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声明类后使用时定义对象</a:t>
            </a:r>
          </a:p>
        </p:txBody>
      </p:sp>
      <p:sp>
        <p:nvSpPr>
          <p:cNvPr id="17" name="千图PPT彼岸天：ID 8661124Freeform: Shape 20"/>
          <p:cNvSpPr/>
          <p:nvPr>
            <p:custDataLst>
              <p:tags r:id="rId10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/>
          <p:cNvSpPr/>
          <p:nvPr>
            <p:custDataLst>
              <p:tags r:id="rId11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/>
          <p:cNvSpPr/>
          <p:nvPr>
            <p:custDataLst>
              <p:tags r:id="rId12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/>
          <p:cNvSpPr/>
          <p:nvPr>
            <p:custDataLst>
              <p:tags r:id="rId13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/>
          <p:cNvSpPr/>
          <p:nvPr>
            <p:custDataLst>
              <p:tags r:id="rId14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/>
          <p:cNvSpPr/>
          <p:nvPr>
            <p:custDataLst>
              <p:tags r:id="rId15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对象的定义</a:t>
            </a:r>
          </a:p>
        </p:txBody>
      </p:sp>
    </p:spTree>
    <p:extLst>
      <p:ext uri="{BB962C8B-B14F-4D97-AF65-F5344CB8AC3E}">
        <p14:creationId xmlns:p14="http://schemas.microsoft.com/office/powerpoint/2010/main" val="281931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/>
      <p:bldP spid="21" grpId="0"/>
      <p:bldP spid="22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/>
          <p:cNvSpPr/>
          <p:nvPr>
            <p:custDataLst>
              <p:tags r:id="rId1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6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/>
          <p:cNvCxnSpPr/>
          <p:nvPr>
            <p:custDataLst>
              <p:tags r:id="rId2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/>
          <p:cNvGrpSpPr/>
          <p:nvPr>
            <p:custDataLst>
              <p:tags r:id="rId3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/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/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/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/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/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/>
          <p:cNvCxnSpPr/>
          <p:nvPr>
            <p:custDataLst>
              <p:tags r:id="rId5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千图PPT彼岸天：ID 8661124文本框 15"/>
          <p:cNvSpPr txBox="1"/>
          <p:nvPr>
            <p:custDataLst>
              <p:tags r:id="rId6"/>
            </p:custDataLst>
          </p:nvPr>
        </p:nvSpPr>
        <p:spPr>
          <a:xfrm>
            <a:off x="7749114" y="3617520"/>
            <a:ext cx="3179297" cy="2255969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class  </a:t>
            </a:r>
          </a:p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{ public:</a:t>
            </a:r>
          </a:p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      </a:t>
            </a:r>
            <a:r>
              <a:rPr lang="zh-CN" altLang="en-US" sz="2135" dirty="0">
                <a:solidFill>
                  <a:schemeClr val="accent2"/>
                </a:solidFill>
              </a:rPr>
              <a:t>公有数据或成员函数</a:t>
            </a: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  </a:t>
            </a:r>
            <a:r>
              <a:rPr lang="en-US" altLang="zh-CN" sz="2135" dirty="0">
                <a:solidFill>
                  <a:schemeClr val="accent2"/>
                </a:solidFill>
              </a:rPr>
              <a:t>private:</a:t>
            </a:r>
          </a:p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     </a:t>
            </a:r>
            <a:r>
              <a:rPr lang="zh-CN" altLang="en-US" sz="2135" dirty="0">
                <a:solidFill>
                  <a:schemeClr val="accent2"/>
                </a:solidFill>
              </a:rPr>
              <a:t>私有数据或成员函数           </a:t>
            </a:r>
          </a:p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}staff1,staff2;</a:t>
            </a:r>
          </a:p>
        </p:txBody>
      </p:sp>
      <p:sp>
        <p:nvSpPr>
          <p:cNvPr id="11" name="千图PPT彼岸天：ID 8661124文本框 18"/>
          <p:cNvSpPr txBox="1"/>
          <p:nvPr>
            <p:custDataLst>
              <p:tags r:id="rId7"/>
            </p:custDataLst>
          </p:nvPr>
        </p:nvSpPr>
        <p:spPr>
          <a:xfrm>
            <a:off x="863490" y="1696356"/>
            <a:ext cx="3689970" cy="650445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 algn="r"/>
            <a:r>
              <a:rPr lang="zh-CN" altLang="en-US" sz="2135" dirty="0">
                <a:solidFill>
                  <a:schemeClr val="accent1"/>
                </a:solidFill>
              </a:rPr>
              <a:t>不出现类名，直接定义对象 </a:t>
            </a:r>
          </a:p>
        </p:txBody>
      </p:sp>
      <p:sp>
        <p:nvSpPr>
          <p:cNvPr id="17" name="千图PPT彼岸天：ID 8661124Freeform: Shape 20"/>
          <p:cNvSpPr/>
          <p:nvPr>
            <p:custDataLst>
              <p:tags r:id="rId8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/>
          <p:cNvSpPr/>
          <p:nvPr>
            <p:custDataLst>
              <p:tags r:id="rId9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/>
          <p:cNvSpPr/>
          <p:nvPr>
            <p:custDataLst>
              <p:tags r:id="rId10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/>
          <p:cNvSpPr/>
          <p:nvPr>
            <p:custDataLst>
              <p:tags r:id="rId11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/>
          <p:cNvSpPr/>
          <p:nvPr>
            <p:custDataLst>
              <p:tags r:id="rId12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/>
          <p:cNvSpPr/>
          <p:nvPr>
            <p:custDataLst>
              <p:tags r:id="rId13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对象的定义</a:t>
            </a:r>
          </a:p>
        </p:txBody>
      </p:sp>
    </p:spTree>
    <p:extLst>
      <p:ext uri="{BB962C8B-B14F-4D97-AF65-F5344CB8AC3E}">
        <p14:creationId xmlns:p14="http://schemas.microsoft.com/office/powerpoint/2010/main" val="91523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1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5068590" cy="1077218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可以通过对象名，也可以通过对象地址</a:t>
            </a:r>
            <a:endParaRPr lang="en-US" altLang="zh-CN" sz="20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来访问一个对象</a:t>
            </a:r>
            <a:endParaRPr lang="zh-CN" altLang="en-US" sz="2000" b="1" dirty="0"/>
          </a:p>
        </p:txBody>
      </p:sp>
      <p:sp>
        <p:nvSpPr>
          <p:cNvPr id="11" name="千图PPT彼岸天：ID 8661124矩形 10"/>
          <p:cNvSpPr/>
          <p:nvPr>
            <p:custDataLst>
              <p:tags r:id="rId1"/>
            </p:custDataLst>
          </p:nvPr>
        </p:nvSpPr>
        <p:spPr>
          <a:xfrm>
            <a:off x="5871777" y="2664889"/>
            <a:ext cx="5757905" cy="112400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 对象名</a:t>
            </a:r>
            <a:r>
              <a:rPr lang="en-US" altLang="zh-CN" sz="2000" dirty="0"/>
              <a:t>.</a:t>
            </a:r>
            <a:r>
              <a:rPr lang="zh-CN" altLang="en-US" sz="2000" dirty="0"/>
              <a:t>成员名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&lt; </a:t>
            </a:r>
            <a:r>
              <a:rPr lang="zh-CN" altLang="en-US" sz="2000" dirty="0"/>
              <a:t>类名 </a:t>
            </a:r>
            <a:r>
              <a:rPr lang="en-US" altLang="zh-CN" sz="2000" dirty="0"/>
              <a:t>&gt;  &lt; </a:t>
            </a:r>
            <a:r>
              <a:rPr lang="zh-CN" altLang="en-US" sz="2000" dirty="0"/>
              <a:t>对象名 </a:t>
            </a:r>
            <a:r>
              <a:rPr lang="en-US" altLang="zh-CN" sz="2000" dirty="0"/>
              <a:t>&gt;;	//</a:t>
            </a:r>
            <a:r>
              <a:rPr lang="zh-CN" altLang="en-US" sz="2000" dirty="0"/>
              <a:t>定义对象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&lt; </a:t>
            </a:r>
            <a:r>
              <a:rPr lang="zh-CN" altLang="en-US" sz="2000" dirty="0"/>
              <a:t>对象名 </a:t>
            </a:r>
            <a:r>
              <a:rPr lang="en-US" altLang="zh-CN" sz="2000" dirty="0"/>
              <a:t>&gt; . &lt; </a:t>
            </a:r>
            <a:r>
              <a:rPr lang="zh-CN" altLang="en-US" sz="2000" dirty="0"/>
              <a:t>成员名 </a:t>
            </a:r>
            <a:r>
              <a:rPr lang="en-US" altLang="zh-CN" sz="2000" dirty="0"/>
              <a:t>&gt;	//</a:t>
            </a:r>
            <a:r>
              <a:rPr lang="zh-CN" altLang="en-US" sz="2000" dirty="0"/>
              <a:t>访问公有数据成员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&lt; </a:t>
            </a:r>
            <a:r>
              <a:rPr lang="zh-CN" altLang="en-US" sz="2000" dirty="0"/>
              <a:t>对象名 </a:t>
            </a:r>
            <a:r>
              <a:rPr lang="en-US" altLang="zh-CN" sz="2000" dirty="0"/>
              <a:t>&gt; . &lt; </a:t>
            </a:r>
            <a:r>
              <a:rPr lang="zh-CN" altLang="en-US" sz="2000" dirty="0"/>
              <a:t>成员名 </a:t>
            </a:r>
            <a:r>
              <a:rPr lang="en-US" altLang="zh-CN" sz="2000" dirty="0"/>
              <a:t>&gt;</a:t>
            </a:r>
            <a:r>
              <a:rPr lang="zh-CN" altLang="en-US" sz="2000" dirty="0"/>
              <a:t>（</a:t>
            </a:r>
            <a:r>
              <a:rPr lang="en-US" altLang="zh-CN" sz="2000" dirty="0"/>
              <a:t>&lt; </a:t>
            </a:r>
            <a:r>
              <a:rPr lang="zh-CN" altLang="en-US" sz="2000" dirty="0"/>
              <a:t>参数表 </a:t>
            </a:r>
            <a:r>
              <a:rPr lang="en-US" altLang="zh-CN" sz="2000" dirty="0"/>
              <a:t>&gt;</a:t>
            </a:r>
            <a:r>
              <a:rPr lang="zh-CN" altLang="en-US" sz="2000" dirty="0"/>
              <a:t>）	         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                              	         </a:t>
            </a:r>
            <a:r>
              <a:rPr lang="en-US" altLang="zh-CN" sz="2000" dirty="0"/>
              <a:t>// </a:t>
            </a:r>
            <a:r>
              <a:rPr lang="zh-CN" altLang="en-US" sz="2000" dirty="0"/>
              <a:t>访问公有成员函数 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 例如：</a:t>
            </a:r>
          </a:p>
          <a:p>
            <a:pPr>
              <a:lnSpc>
                <a:spcPct val="150000"/>
              </a:lnSpc>
            </a:pPr>
            <a:r>
              <a:rPr lang="en-US" altLang="zh-CN" sz="2000" dirty="0" err="1"/>
              <a:t>CCompanyStaff</a:t>
            </a:r>
            <a:r>
              <a:rPr lang="en-US" altLang="zh-CN" sz="2000" dirty="0"/>
              <a:t>  staff1( “</a:t>
            </a:r>
            <a:r>
              <a:rPr lang="en-US" altLang="zh-CN" sz="2000" dirty="0" err="1"/>
              <a:t>Weijie</a:t>
            </a:r>
            <a:r>
              <a:rPr lang="en-US" altLang="zh-CN" sz="2000" dirty="0"/>
              <a:t>" ) ;	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staff1.SetBasicSal( 2000.0 ); 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对象的访问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515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1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animBg="1"/>
      <p:bldP spid="17" grpId="0" animBg="1"/>
      <p:bldP spid="6" grpId="0" animBg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5068590" cy="1077218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指向对象的指针</a:t>
            </a:r>
            <a:r>
              <a:rPr lang="en-US" altLang="zh-CN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-&gt;</a:t>
            </a:r>
            <a:r>
              <a:rPr lang="zh-CN" altLang="en-US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成员名</a:t>
            </a:r>
          </a:p>
        </p:txBody>
      </p:sp>
      <p:sp>
        <p:nvSpPr>
          <p:cNvPr id="11" name="千图PPT彼岸天：ID 8661124矩形 10"/>
          <p:cNvSpPr/>
          <p:nvPr>
            <p:custDataLst>
              <p:tags r:id="rId1"/>
            </p:custDataLst>
          </p:nvPr>
        </p:nvSpPr>
        <p:spPr>
          <a:xfrm>
            <a:off x="4385877" y="3031713"/>
            <a:ext cx="5757905" cy="112400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lvl="1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zh-CN" altLang="en-US" sz="2000" dirty="0"/>
              <a:t> </a:t>
            </a:r>
            <a:r>
              <a:rPr lang="en-US" altLang="zh-CN" sz="2400" b="1" kern="0" dirty="0">
                <a:solidFill>
                  <a:srgbClr val="FF0000"/>
                </a:solidFill>
              </a:rPr>
              <a:t>&lt; </a:t>
            </a:r>
            <a:r>
              <a:rPr lang="zh-CN" altLang="en-US" sz="2400" b="1" kern="0" dirty="0">
                <a:solidFill>
                  <a:srgbClr val="FF0000"/>
                </a:solidFill>
              </a:rPr>
              <a:t>类名 </a:t>
            </a:r>
            <a:r>
              <a:rPr lang="en-US" altLang="zh-CN" sz="2400" b="1" kern="0" dirty="0">
                <a:solidFill>
                  <a:srgbClr val="FF0000"/>
                </a:solidFill>
              </a:rPr>
              <a:t>&gt;  *&lt; </a:t>
            </a:r>
            <a:r>
              <a:rPr lang="zh-CN" altLang="en-US" sz="2400" b="1" kern="0" dirty="0">
                <a:solidFill>
                  <a:srgbClr val="FF0000"/>
                </a:solidFill>
              </a:rPr>
              <a:t>对象指针名</a:t>
            </a:r>
            <a:r>
              <a:rPr lang="en-US" altLang="zh-CN" sz="2400" b="1" kern="0" dirty="0">
                <a:solidFill>
                  <a:srgbClr val="FF0000"/>
                </a:solidFill>
              </a:rPr>
              <a:t>&gt;</a:t>
            </a:r>
            <a:r>
              <a:rPr lang="zh-CN" altLang="en-US" sz="2400" b="1" kern="0" dirty="0">
                <a:solidFill>
                  <a:srgbClr val="FF0000"/>
                </a:solidFill>
              </a:rPr>
              <a:t>；</a:t>
            </a:r>
            <a:r>
              <a:rPr lang="en-US" altLang="zh-CN" sz="2400" b="1" kern="0" dirty="0">
                <a:solidFill>
                  <a:srgbClr val="339966"/>
                </a:solidFill>
              </a:rPr>
              <a:t>//</a:t>
            </a:r>
            <a:r>
              <a:rPr lang="zh-CN" altLang="en-US" sz="2400" b="1" kern="0" dirty="0">
                <a:solidFill>
                  <a:srgbClr val="339966"/>
                </a:solidFill>
              </a:rPr>
              <a:t>定义指向对象的指针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Font typeface="Wingdings" panose="05000000000000000000" pitchFamily="2" charset="2"/>
              <a:buChar char="¢"/>
            </a:pPr>
            <a:r>
              <a:rPr lang="en-US" altLang="zh-CN" sz="2400" b="1" kern="0" dirty="0">
                <a:solidFill>
                  <a:srgbClr val="333399"/>
                </a:solidFill>
              </a:rPr>
              <a:t>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对象指针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 </a:t>
            </a:r>
            <a:r>
              <a:rPr lang="en-US" altLang="zh-CN" sz="2400" b="1" kern="0" dirty="0">
                <a:solidFill>
                  <a:srgbClr val="000000"/>
                </a:solidFill>
              </a:rPr>
              <a:t>-&gt; </a:t>
            </a:r>
            <a:r>
              <a:rPr lang="en-US" altLang="zh-CN" sz="2400" b="1" kern="0" dirty="0">
                <a:solidFill>
                  <a:srgbClr val="333399"/>
                </a:solidFill>
              </a:rPr>
              <a:t>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成员名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 </a:t>
            </a:r>
            <a:r>
              <a:rPr lang="en-US" altLang="zh-CN" sz="2400" b="1" kern="0" dirty="0">
                <a:solidFill>
                  <a:srgbClr val="339966"/>
                </a:solidFill>
              </a:rPr>
              <a:t>// </a:t>
            </a:r>
            <a:r>
              <a:rPr lang="zh-CN" altLang="en-US" sz="2400" b="1" kern="0" dirty="0">
                <a:solidFill>
                  <a:srgbClr val="339966"/>
                </a:solidFill>
              </a:rPr>
              <a:t>访问公有数据成员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Font typeface="Wingdings" panose="05000000000000000000" pitchFamily="2" charset="2"/>
              <a:buChar char="¢"/>
            </a:pPr>
            <a:r>
              <a:rPr lang="en-US" altLang="zh-CN" sz="2400" b="1" kern="0" dirty="0">
                <a:solidFill>
                  <a:srgbClr val="333399"/>
                </a:solidFill>
              </a:rPr>
              <a:t>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对象指针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 </a:t>
            </a:r>
            <a:r>
              <a:rPr lang="en-US" altLang="zh-CN" sz="2400" b="1" kern="0" dirty="0">
                <a:solidFill>
                  <a:srgbClr val="000000"/>
                </a:solidFill>
              </a:rPr>
              <a:t>-&gt;</a:t>
            </a:r>
            <a:r>
              <a:rPr lang="en-US" altLang="zh-CN" sz="2400" b="1" kern="0" dirty="0">
                <a:solidFill>
                  <a:srgbClr val="333399"/>
                </a:solidFill>
              </a:rPr>
              <a:t> 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成员名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</a:t>
            </a:r>
            <a:r>
              <a:rPr lang="zh-CN" altLang="en-US" sz="2400" b="1" kern="0" dirty="0">
                <a:solidFill>
                  <a:srgbClr val="333399"/>
                </a:solidFill>
              </a:rPr>
              <a:t>（</a:t>
            </a:r>
            <a:r>
              <a:rPr lang="en-US" altLang="zh-CN" sz="2400" b="1" kern="0" dirty="0">
                <a:solidFill>
                  <a:srgbClr val="333399"/>
                </a:solidFill>
              </a:rPr>
              <a:t>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参数表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</a:t>
            </a:r>
            <a:r>
              <a:rPr lang="zh-CN" altLang="en-US" sz="2400" b="1" kern="0" dirty="0">
                <a:solidFill>
                  <a:srgbClr val="333399"/>
                </a:solidFill>
              </a:rPr>
              <a:t>）</a:t>
            </a:r>
            <a:endParaRPr lang="en-US" altLang="zh-CN" sz="2400" b="1" kern="0" dirty="0">
              <a:solidFill>
                <a:srgbClr val="333399"/>
              </a:solidFill>
            </a:endParaRPr>
          </a:p>
          <a:p>
            <a:pPr lvl="1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9966"/>
                </a:solidFill>
              </a:rPr>
              <a:t>// </a:t>
            </a:r>
            <a:r>
              <a:rPr lang="zh-CN" altLang="en-US" sz="2400" b="1" kern="0" dirty="0">
                <a:solidFill>
                  <a:srgbClr val="339966"/>
                </a:solidFill>
              </a:rPr>
              <a:t>访问公有成员函数</a:t>
            </a:r>
            <a:endParaRPr lang="en-US" altLang="zh-CN" sz="2400" b="1" kern="0" dirty="0">
              <a:solidFill>
                <a:srgbClr val="339966"/>
              </a:solidFill>
            </a:endParaRP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Font typeface="Wingdings" panose="05000000000000000000" pitchFamily="2" charset="2"/>
              <a:buChar char="¢"/>
            </a:pPr>
            <a:r>
              <a:rPr lang="zh-CN" altLang="en-US" sz="2400" b="1" kern="0" dirty="0">
                <a:solidFill>
                  <a:srgbClr val="333399"/>
                </a:solidFill>
              </a:rPr>
              <a:t>例如：</a:t>
            </a:r>
          </a:p>
          <a:p>
            <a:pPr marL="1143000" lvl="2" indent="-228600"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 altLang="zh-CN" sz="2000" kern="0" dirty="0" err="1">
                <a:solidFill>
                  <a:srgbClr val="000000"/>
                </a:solidFill>
              </a:rPr>
              <a:t>CCompanyStaff</a:t>
            </a:r>
            <a:r>
              <a:rPr lang="en-US" altLang="zh-CN" sz="2000" kern="0" dirty="0">
                <a:solidFill>
                  <a:srgbClr val="000000"/>
                </a:solidFill>
              </a:rPr>
              <a:t>  staff1, *pstaff1, staff3[10];</a:t>
            </a:r>
          </a:p>
          <a:p>
            <a:pPr marL="1143000" lvl="2" indent="-228600"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 altLang="zh-CN" sz="2000" kern="0" dirty="0">
                <a:solidFill>
                  <a:srgbClr val="000000"/>
                </a:solidFill>
              </a:rPr>
              <a:t>staff1.m_iStafNum = 11111;</a:t>
            </a:r>
          </a:p>
          <a:p>
            <a:pPr marL="1143000" lvl="2" indent="-228600"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 altLang="zh-CN" sz="2000" kern="0" dirty="0" err="1">
                <a:solidFill>
                  <a:srgbClr val="000000"/>
                </a:solidFill>
              </a:rPr>
              <a:t>pstaff</a:t>
            </a:r>
            <a:r>
              <a:rPr lang="en-US" altLang="zh-CN" sz="2000" kern="0" dirty="0">
                <a:solidFill>
                  <a:srgbClr val="000000"/>
                </a:solidFill>
              </a:rPr>
              <a:t> </a:t>
            </a:r>
            <a:r>
              <a:rPr lang="en-US" altLang="zh-CN" sz="2000" kern="0" dirty="0">
                <a:solidFill>
                  <a:srgbClr val="000000"/>
                </a:solidFill>
                <a:sym typeface="Wingdings" panose="05000000000000000000" pitchFamily="2" charset="2"/>
              </a:rPr>
              <a:t> </a:t>
            </a:r>
            <a:r>
              <a:rPr lang="en-US" altLang="zh-CN" sz="2000" kern="0" dirty="0" err="1">
                <a:solidFill>
                  <a:srgbClr val="000000"/>
                </a:solidFill>
                <a:sym typeface="Wingdings" panose="05000000000000000000" pitchFamily="2" charset="2"/>
              </a:rPr>
              <a:t>m_iStafNum</a:t>
            </a:r>
            <a:r>
              <a:rPr lang="en-US" altLang="zh-CN" sz="2000" kern="0" dirty="0">
                <a:solidFill>
                  <a:srgbClr val="000000"/>
                </a:solidFill>
                <a:sym typeface="Wingdings" panose="05000000000000000000" pitchFamily="2" charset="2"/>
              </a:rPr>
              <a:t> = 22222;</a:t>
            </a:r>
          </a:p>
          <a:p>
            <a:pPr marL="1143000" lvl="2" indent="-228600"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 altLang="zh-CN" sz="2000" kern="0" dirty="0">
                <a:solidFill>
                  <a:srgbClr val="000000"/>
                </a:solidFill>
                <a:sym typeface="Wingdings" panose="05000000000000000000" pitchFamily="2" charset="2"/>
              </a:rPr>
              <a:t>staff[0].</a:t>
            </a:r>
            <a:r>
              <a:rPr lang="en-US" altLang="zh-CN" sz="2000" kern="0" dirty="0" err="1">
                <a:solidFill>
                  <a:srgbClr val="000000"/>
                </a:solidFill>
                <a:sym typeface="Wingdings" panose="05000000000000000000" pitchFamily="2" charset="2"/>
              </a:rPr>
              <a:t>m_iStafNum</a:t>
            </a:r>
            <a:r>
              <a:rPr lang="en-US" altLang="zh-CN" sz="2000" kern="0" dirty="0">
                <a:solidFill>
                  <a:srgbClr val="000000"/>
                </a:solidFill>
                <a:sym typeface="Wingdings" panose="05000000000000000000" pitchFamily="2" charset="2"/>
              </a:rPr>
              <a:t> = 33333;</a:t>
            </a:r>
            <a:endParaRPr lang="zh-CN" altLang="en-US" sz="2000" kern="0" dirty="0">
              <a:solidFill>
                <a:srgbClr val="000000"/>
              </a:solidFill>
            </a:endParaRP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对象的访问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4339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1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animBg="1"/>
      <p:bldP spid="17" grpId="0" animBg="1"/>
      <p:bldP spid="6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5068590" cy="1077218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2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更多的情况</a:t>
            </a:r>
          </a:p>
        </p:txBody>
      </p:sp>
      <p:sp>
        <p:nvSpPr>
          <p:cNvPr id="11" name="千图PPT彼岸天：ID 8661124矩形 10"/>
          <p:cNvSpPr/>
          <p:nvPr>
            <p:custDataLst>
              <p:tags r:id="rId1"/>
            </p:custDataLst>
          </p:nvPr>
        </p:nvSpPr>
        <p:spPr>
          <a:xfrm>
            <a:off x="5057681" y="3220363"/>
            <a:ext cx="5757905" cy="112400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342900" lvl="0" indent="-3429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¢"/>
            </a:pPr>
            <a:r>
              <a:rPr lang="zh-CN" altLang="en-US" sz="3200" b="1" kern="0" dirty="0">
                <a:solidFill>
                  <a:srgbClr val="000000"/>
                </a:solidFill>
              </a:rPr>
              <a:t>对象的引用</a:t>
            </a:r>
            <a:r>
              <a:rPr lang="en-US" altLang="zh-CN" sz="3200" b="1" kern="0" dirty="0">
                <a:solidFill>
                  <a:srgbClr val="000000"/>
                </a:solidFill>
              </a:rPr>
              <a:t>.</a:t>
            </a:r>
            <a:r>
              <a:rPr lang="zh-CN" altLang="en-US" sz="3200" b="1" kern="0" dirty="0">
                <a:solidFill>
                  <a:srgbClr val="000000"/>
                </a:solidFill>
              </a:rPr>
              <a:t>成员名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 err="1">
                <a:solidFill>
                  <a:srgbClr val="333399"/>
                </a:solidFill>
              </a:rPr>
              <a:t>CCompanyStaff</a:t>
            </a:r>
            <a:r>
              <a:rPr lang="en-US" altLang="zh-CN" sz="2800" b="1" kern="0" dirty="0">
                <a:solidFill>
                  <a:srgbClr val="333399"/>
                </a:solidFill>
              </a:rPr>
              <a:t> &amp;staff2=staff1;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>
                <a:solidFill>
                  <a:srgbClr val="333399"/>
                </a:solidFill>
              </a:rPr>
              <a:t>Staff2.m_iStafNum= 1001;</a:t>
            </a:r>
            <a:endParaRPr lang="zh-CN" altLang="en-US" sz="2800" b="1" kern="0" dirty="0">
              <a:solidFill>
                <a:srgbClr val="333399"/>
              </a:solidFill>
            </a:endParaRP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对象的访问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016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1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 animBg="1"/>
      <p:bldP spid="17" grpId="0" animBg="1"/>
      <p:bldP spid="6" grpId="0" animBg="1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/>
          <p:cNvSpPr txBox="1"/>
          <p:nvPr>
            <p:custDataLst>
              <p:tags r:id="rId2"/>
            </p:custDataLst>
          </p:nvPr>
        </p:nvSpPr>
        <p:spPr>
          <a:xfrm>
            <a:off x="3310455" y="1887165"/>
            <a:ext cx="2918308" cy="168244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10935" b="1" dirty="0">
                <a:solidFill>
                  <a:srgbClr val="197BC8"/>
                </a:solidFill>
                <a:cs typeface="+mn-ea"/>
                <a:sym typeface="+mn-lt"/>
              </a:rPr>
              <a:t>目录</a:t>
            </a:r>
          </a:p>
        </p:txBody>
      </p:sp>
      <p:sp>
        <p:nvSpPr>
          <p:cNvPr id="5" name="MH_Others_2"/>
          <p:cNvSpPr txBox="1"/>
          <p:nvPr>
            <p:custDataLst>
              <p:tags r:id="rId3"/>
            </p:custDataLst>
          </p:nvPr>
        </p:nvSpPr>
        <p:spPr>
          <a:xfrm>
            <a:off x="3205585" y="3649338"/>
            <a:ext cx="3128049" cy="6360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135" b="1" dirty="0">
                <a:solidFill>
                  <a:srgbClr val="197BC8"/>
                </a:solidFill>
                <a:cs typeface="+mn-ea"/>
                <a:sym typeface="+mn-lt"/>
              </a:rPr>
              <a:t>CONTENTS</a:t>
            </a:r>
            <a:endParaRPr lang="zh-CN" altLang="en-US" sz="4135" b="1" dirty="0">
              <a:solidFill>
                <a:srgbClr val="197BC8"/>
              </a:solidFill>
              <a:cs typeface="+mn-ea"/>
              <a:sym typeface="+mn-lt"/>
            </a:endParaRPr>
          </a:p>
        </p:txBody>
      </p:sp>
      <p:sp>
        <p:nvSpPr>
          <p:cNvPr id="6" name="MH_Entry_1"/>
          <p:cNvSpPr/>
          <p:nvPr>
            <p:custDataLst>
              <p:tags r:id="rId4"/>
            </p:custDataLst>
          </p:nvPr>
        </p:nvSpPr>
        <p:spPr>
          <a:xfrm>
            <a:off x="7465040" y="1969270"/>
            <a:ext cx="4211356" cy="348878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r>
              <a:rPr lang="zh-CN" altLang="en-US" sz="2265" dirty="0">
                <a:solidFill>
                  <a:srgbClr val="404040"/>
                </a:solidFill>
                <a:cs typeface="+mn-ea"/>
                <a:sym typeface="+mn-lt"/>
              </a:rPr>
              <a:t>类和对象</a:t>
            </a:r>
          </a:p>
        </p:txBody>
      </p:sp>
      <p:sp>
        <p:nvSpPr>
          <p:cNvPr id="7" name="MH_Entry_2"/>
          <p:cNvSpPr/>
          <p:nvPr>
            <p:custDataLst>
              <p:tags r:id="rId5"/>
            </p:custDataLst>
          </p:nvPr>
        </p:nvSpPr>
        <p:spPr>
          <a:xfrm>
            <a:off x="7465040" y="2793703"/>
            <a:ext cx="4211356" cy="348878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/>
            <a:r>
              <a:rPr lang="zh-CN" altLang="en-US" sz="2265" dirty="0">
                <a:solidFill>
                  <a:srgbClr val="404040"/>
                </a:solidFill>
                <a:cs typeface="+mn-ea"/>
                <a:sym typeface="+mn-lt"/>
              </a:rPr>
              <a:t>类和对象的基本概念</a:t>
            </a:r>
          </a:p>
        </p:txBody>
      </p:sp>
      <p:sp>
        <p:nvSpPr>
          <p:cNvPr id="8" name="MH_Entry_3"/>
          <p:cNvSpPr/>
          <p:nvPr>
            <p:custDataLst>
              <p:tags r:id="rId6"/>
            </p:custDataLst>
          </p:nvPr>
        </p:nvSpPr>
        <p:spPr>
          <a:xfrm>
            <a:off x="7465040" y="3618134"/>
            <a:ext cx="4211356" cy="348878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/>
            <a:r>
              <a:rPr lang="zh-CN" altLang="en-US" sz="2265" dirty="0">
                <a:solidFill>
                  <a:srgbClr val="404040"/>
                </a:solidFill>
                <a:cs typeface="+mn-ea"/>
                <a:sym typeface="+mn-lt"/>
              </a:rPr>
              <a:t>构造函数和析构函数</a:t>
            </a:r>
          </a:p>
        </p:txBody>
      </p:sp>
      <p:sp>
        <p:nvSpPr>
          <p:cNvPr id="9" name="MH_Entry_4"/>
          <p:cNvSpPr/>
          <p:nvPr>
            <p:custDataLst>
              <p:tags r:id="rId7"/>
            </p:custDataLst>
          </p:nvPr>
        </p:nvSpPr>
        <p:spPr>
          <a:xfrm>
            <a:off x="7465040" y="4442562"/>
            <a:ext cx="4211356" cy="348878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/>
            <a:r>
              <a:rPr lang="zh-CN" altLang="en-US" sz="2265" dirty="0">
                <a:solidFill>
                  <a:srgbClr val="404040"/>
                </a:solidFill>
                <a:cs typeface="+mn-ea"/>
                <a:sym typeface="+mn-lt"/>
              </a:rPr>
              <a:t>对象数组和对象指针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2545184" y="5185128"/>
            <a:ext cx="96468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8326" y="2400254"/>
            <a:ext cx="2956345" cy="45054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doors dir="vert"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1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6000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6000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6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7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27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3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3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7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3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7" grpId="0"/>
          <p:bldP spid="8" grpId="0"/>
          <p:bldP spid="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6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7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27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3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3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7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3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7" grpId="0"/>
          <p:bldP spid="8" grpId="0"/>
          <p:bldP spid="9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29DABCDE-62CA-4705-B4D6-5EFF490E388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8746D5F-37AD-44AA-944A-03085A62C2AF}"/>
              </a:ext>
            </a:extLst>
          </p:cNvPr>
          <p:cNvSpPr/>
          <p:nvPr/>
        </p:nvSpPr>
        <p:spPr>
          <a:xfrm>
            <a:off x="0" y="1796819"/>
            <a:ext cx="12192000" cy="3456000"/>
          </a:xfrm>
          <a:prstGeom prst="rect">
            <a:avLst/>
          </a:prstGeom>
          <a:solidFill>
            <a:srgbClr val="2386D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2AF3D53D-F754-46A6-8F79-F217D7CDD571}"/>
              </a:ext>
            </a:extLst>
          </p:cNvPr>
          <p:cNvCxnSpPr/>
          <p:nvPr/>
        </p:nvCxnSpPr>
        <p:spPr>
          <a:xfrm>
            <a:off x="4410363" y="2180669"/>
            <a:ext cx="0" cy="2688299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0">
            <a:extLst>
              <a:ext uri="{FF2B5EF4-FFF2-40B4-BE49-F238E27FC236}">
                <a16:creationId xmlns:a16="http://schemas.microsoft.com/office/drawing/2014/main" id="{153F807A-3AD4-40FB-93B2-E09F6AE271BD}"/>
              </a:ext>
            </a:extLst>
          </p:cNvPr>
          <p:cNvSpPr txBox="1"/>
          <p:nvPr/>
        </p:nvSpPr>
        <p:spPr>
          <a:xfrm>
            <a:off x="4987256" y="2618620"/>
            <a:ext cx="65432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67" b="1" dirty="0">
                <a:solidFill>
                  <a:schemeClr val="bg1"/>
                </a:solidFill>
              </a:rPr>
              <a:t>第二部分 </a:t>
            </a:r>
            <a:r>
              <a:rPr lang="en-US" altLang="zh-CN" sz="3200" b="1" dirty="0">
                <a:solidFill>
                  <a:schemeClr val="bg1"/>
                </a:solidFill>
              </a:rPr>
              <a:t>|</a:t>
            </a:r>
            <a:r>
              <a:rPr lang="zh-CN" altLang="en-US" sz="3200" b="1" dirty="0">
                <a:solidFill>
                  <a:schemeClr val="bg1"/>
                </a:solidFill>
              </a:rPr>
              <a:t>构造函数和析构函数</a:t>
            </a:r>
          </a:p>
          <a:p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6DD76B41-5DDB-46BD-8A5E-78EB802FA383}"/>
              </a:ext>
            </a:extLst>
          </p:cNvPr>
          <p:cNvSpPr txBox="1"/>
          <p:nvPr/>
        </p:nvSpPr>
        <p:spPr>
          <a:xfrm>
            <a:off x="5039880" y="3576406"/>
            <a:ext cx="3136877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1867" dirty="0">
                <a:solidFill>
                  <a:schemeClr val="bg1"/>
                </a:solidFill>
              </a:rPr>
              <a:t>对象初始化和构造函数</a:t>
            </a: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2AD7A0B3-7B90-4E2F-9715-9DE1FF2DA986}"/>
              </a:ext>
            </a:extLst>
          </p:cNvPr>
          <p:cNvSpPr txBox="1"/>
          <p:nvPr/>
        </p:nvSpPr>
        <p:spPr>
          <a:xfrm>
            <a:off x="8525917" y="3576406"/>
            <a:ext cx="16800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1867" dirty="0">
                <a:solidFill>
                  <a:schemeClr val="bg1"/>
                </a:solidFill>
              </a:rPr>
              <a:t>构造函数</a:t>
            </a:r>
          </a:p>
        </p:txBody>
      </p:sp>
      <p:sp>
        <p:nvSpPr>
          <p:cNvPr id="7" name="TextBox 15">
            <a:extLst>
              <a:ext uri="{FF2B5EF4-FFF2-40B4-BE49-F238E27FC236}">
                <a16:creationId xmlns:a16="http://schemas.microsoft.com/office/drawing/2014/main" id="{350C6AA8-0726-4059-BD7C-4A07790BA4DC}"/>
              </a:ext>
            </a:extLst>
          </p:cNvPr>
          <p:cNvSpPr txBox="1"/>
          <p:nvPr/>
        </p:nvSpPr>
        <p:spPr>
          <a:xfrm>
            <a:off x="4987256" y="4151330"/>
            <a:ext cx="223463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1867" dirty="0">
                <a:solidFill>
                  <a:schemeClr val="bg1"/>
                </a:solidFill>
              </a:rPr>
              <a:t>构造函数的重载</a:t>
            </a:r>
          </a:p>
        </p:txBody>
      </p:sp>
      <p:sp>
        <p:nvSpPr>
          <p:cNvPr id="8" name="TextBox 16">
            <a:extLst>
              <a:ext uri="{FF2B5EF4-FFF2-40B4-BE49-F238E27FC236}">
                <a16:creationId xmlns:a16="http://schemas.microsoft.com/office/drawing/2014/main" id="{2F2AA431-4384-4D11-8462-B30EAEA6FA02}"/>
              </a:ext>
            </a:extLst>
          </p:cNvPr>
          <p:cNvSpPr txBox="1"/>
          <p:nvPr/>
        </p:nvSpPr>
        <p:spPr>
          <a:xfrm>
            <a:off x="8460603" y="4105163"/>
            <a:ext cx="16800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1867" dirty="0">
                <a:solidFill>
                  <a:schemeClr val="bg1"/>
                </a:solidFill>
              </a:rPr>
              <a:t> 析构函数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A048DB9-D906-448F-BC48-239786CCFC38}"/>
              </a:ext>
            </a:extLst>
          </p:cNvPr>
          <p:cNvGrpSpPr/>
          <p:nvPr/>
        </p:nvGrpSpPr>
        <p:grpSpPr>
          <a:xfrm>
            <a:off x="1575173" y="2564819"/>
            <a:ext cx="1920000" cy="1920000"/>
            <a:chOff x="1181380" y="1923614"/>
            <a:chExt cx="1440000" cy="1440000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E0E17B9A-E4B6-4017-94DD-7FAB88F14BEA}"/>
                </a:ext>
              </a:extLst>
            </p:cNvPr>
            <p:cNvSpPr/>
            <p:nvPr/>
          </p:nvSpPr>
          <p:spPr bwMode="auto">
            <a:xfrm>
              <a:off x="1181380" y="1923614"/>
              <a:ext cx="1440000" cy="1440000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63500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54000" dist="2794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11" name="KSO_Shape">
              <a:extLst>
                <a:ext uri="{FF2B5EF4-FFF2-40B4-BE49-F238E27FC236}">
                  <a16:creationId xmlns:a16="http://schemas.microsoft.com/office/drawing/2014/main" id="{F82317B3-AC48-4D29-BDC3-1C2BCE8599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6612" y="2273450"/>
              <a:ext cx="609536" cy="740328"/>
            </a:xfrm>
            <a:custGeom>
              <a:avLst/>
              <a:gdLst>
                <a:gd name="T0" fmla="*/ 440790 w 2792413"/>
                <a:gd name="T1" fmla="*/ 2575798 h 3389313"/>
                <a:gd name="T2" fmla="*/ 1147253 w 2792413"/>
                <a:gd name="T3" fmla="*/ 1201035 h 3389313"/>
                <a:gd name="T4" fmla="*/ 1223433 w 2792413"/>
                <a:gd name="T5" fmla="*/ 1473921 h 3389313"/>
                <a:gd name="T6" fmla="*/ 1315165 w 2792413"/>
                <a:gd name="T7" fmla="*/ 1458373 h 3389313"/>
                <a:gd name="T8" fmla="*/ 1462128 w 2792413"/>
                <a:gd name="T9" fmla="*/ 1368574 h 3389313"/>
                <a:gd name="T10" fmla="*/ 1552274 w 2792413"/>
                <a:gd name="T11" fmla="*/ 1517392 h 3389313"/>
                <a:gd name="T12" fmla="*/ 1632262 w 2792413"/>
                <a:gd name="T13" fmla="*/ 1262910 h 3389313"/>
                <a:gd name="T14" fmla="*/ 1689714 w 2792413"/>
                <a:gd name="T15" fmla="*/ 1093784 h 3389313"/>
                <a:gd name="T16" fmla="*/ 1947454 w 2792413"/>
                <a:gd name="T17" fmla="*/ 1176285 h 3389313"/>
                <a:gd name="T18" fmla="*/ 2040457 w 2792413"/>
                <a:gd name="T19" fmla="*/ 1240064 h 3389313"/>
                <a:gd name="T20" fmla="*/ 2124889 w 2792413"/>
                <a:gd name="T21" fmla="*/ 1394276 h 3389313"/>
                <a:gd name="T22" fmla="*/ 2358823 w 2792413"/>
                <a:gd name="T23" fmla="*/ 1575460 h 3389313"/>
                <a:gd name="T24" fmla="*/ 2669254 w 2792413"/>
                <a:gd name="T25" fmla="*/ 1240381 h 3389313"/>
                <a:gd name="T26" fmla="*/ 2738767 w 2792413"/>
                <a:gd name="T27" fmla="*/ 1227371 h 3389313"/>
                <a:gd name="T28" fmla="*/ 2783840 w 2792413"/>
                <a:gd name="T29" fmla="*/ 1283853 h 3389313"/>
                <a:gd name="T30" fmla="*/ 2705122 w 2792413"/>
                <a:gd name="T31" fmla="*/ 1422200 h 3389313"/>
                <a:gd name="T32" fmla="*/ 2761621 w 2792413"/>
                <a:gd name="T33" fmla="*/ 1492008 h 3389313"/>
                <a:gd name="T34" fmla="*/ 2775270 w 2792413"/>
                <a:gd name="T35" fmla="*/ 1582441 h 3389313"/>
                <a:gd name="T36" fmla="*/ 2740355 w 2792413"/>
                <a:gd name="T37" fmla="*/ 1669383 h 3389313"/>
                <a:gd name="T38" fmla="*/ 2438811 w 2792413"/>
                <a:gd name="T39" fmla="*/ 2001606 h 3389313"/>
                <a:gd name="T40" fmla="*/ 2326447 w 2792413"/>
                <a:gd name="T41" fmla="*/ 2083155 h 3389313"/>
                <a:gd name="T42" fmla="*/ 2234397 w 2792413"/>
                <a:gd name="T43" fmla="*/ 2095530 h 3389313"/>
                <a:gd name="T44" fmla="*/ 2140759 w 2792413"/>
                <a:gd name="T45" fmla="*/ 2059674 h 3389313"/>
                <a:gd name="T46" fmla="*/ 2049979 w 2792413"/>
                <a:gd name="T47" fmla="*/ 1965116 h 3389313"/>
                <a:gd name="T48" fmla="*/ 1428165 w 2792413"/>
                <a:gd name="T49" fmla="*/ 2143126 h 3389313"/>
                <a:gd name="T50" fmla="*/ 1429434 w 2792413"/>
                <a:gd name="T51" fmla="*/ 1759182 h 3389313"/>
                <a:gd name="T52" fmla="*/ 1368174 w 2792413"/>
                <a:gd name="T53" fmla="*/ 1755057 h 3389313"/>
                <a:gd name="T54" fmla="*/ 1337384 w 2792413"/>
                <a:gd name="T55" fmla="*/ 1826769 h 3389313"/>
                <a:gd name="T56" fmla="*/ 852376 w 2792413"/>
                <a:gd name="T57" fmla="*/ 1682710 h 3389313"/>
                <a:gd name="T58" fmla="*/ 784766 w 2792413"/>
                <a:gd name="T59" fmla="*/ 2018424 h 3389313"/>
                <a:gd name="T60" fmla="*/ 485762 w 2792413"/>
                <a:gd name="T61" fmla="*/ 1784884 h 3389313"/>
                <a:gd name="T62" fmla="*/ 583526 w 2792413"/>
                <a:gd name="T63" fmla="*/ 1432036 h 3389313"/>
                <a:gd name="T64" fmla="*/ 667641 w 2792413"/>
                <a:gd name="T65" fmla="*/ 1278141 h 3389313"/>
                <a:gd name="T66" fmla="*/ 848249 w 2792413"/>
                <a:gd name="T67" fmla="*/ 1188343 h 3389313"/>
                <a:gd name="T68" fmla="*/ 1117099 w 2792413"/>
                <a:gd name="T69" fmla="*/ 1090294 h 3389313"/>
                <a:gd name="T70" fmla="*/ 1495426 w 2792413"/>
                <a:gd name="T71" fmla="*/ 10798 h 3389313"/>
                <a:gd name="T72" fmla="*/ 1596073 w 2792413"/>
                <a:gd name="T73" fmla="*/ 50816 h 3389313"/>
                <a:gd name="T74" fmla="*/ 1679258 w 2792413"/>
                <a:gd name="T75" fmla="*/ 116241 h 3389313"/>
                <a:gd name="T76" fmla="*/ 1743076 w 2792413"/>
                <a:gd name="T77" fmla="*/ 203263 h 3389313"/>
                <a:gd name="T78" fmla="*/ 1802448 w 2792413"/>
                <a:gd name="T79" fmla="*/ 402397 h 3389313"/>
                <a:gd name="T80" fmla="*/ 1849121 w 2792413"/>
                <a:gd name="T81" fmla="*/ 458612 h 3389313"/>
                <a:gd name="T82" fmla="*/ 1861186 w 2792413"/>
                <a:gd name="T83" fmla="*/ 526260 h 3389313"/>
                <a:gd name="T84" fmla="*/ 1823086 w 2792413"/>
                <a:gd name="T85" fmla="*/ 626621 h 3389313"/>
                <a:gd name="T86" fmla="*/ 1771651 w 2792413"/>
                <a:gd name="T87" fmla="*/ 681248 h 3389313"/>
                <a:gd name="T88" fmla="*/ 1688148 w 2792413"/>
                <a:gd name="T89" fmla="*/ 863867 h 3389313"/>
                <a:gd name="T90" fmla="*/ 1552576 w 2792413"/>
                <a:gd name="T91" fmla="*/ 992176 h 3389313"/>
                <a:gd name="T92" fmla="*/ 1464628 w 2792413"/>
                <a:gd name="T93" fmla="*/ 1024254 h 3389313"/>
                <a:gd name="T94" fmla="*/ 1364933 w 2792413"/>
                <a:gd name="T95" fmla="*/ 1028383 h 3389313"/>
                <a:gd name="T96" fmla="*/ 1273493 w 2792413"/>
                <a:gd name="T97" fmla="*/ 1003928 h 3389313"/>
                <a:gd name="T98" fmla="*/ 1136333 w 2792413"/>
                <a:gd name="T99" fmla="*/ 893721 h 3389313"/>
                <a:gd name="T100" fmla="*/ 1043305 w 2792413"/>
                <a:gd name="T101" fmla="*/ 719677 h 3389313"/>
                <a:gd name="T102" fmla="*/ 984250 w 2792413"/>
                <a:gd name="T103" fmla="*/ 642183 h 3389313"/>
                <a:gd name="T104" fmla="*/ 943610 w 2792413"/>
                <a:gd name="T105" fmla="*/ 580887 h 3389313"/>
                <a:gd name="T106" fmla="*/ 930275 w 2792413"/>
                <a:gd name="T107" fmla="*/ 508792 h 3389313"/>
                <a:gd name="T108" fmla="*/ 958215 w 2792413"/>
                <a:gd name="T109" fmla="*/ 440826 h 3389313"/>
                <a:gd name="T110" fmla="*/ 1010603 w 2792413"/>
                <a:gd name="T111" fmla="*/ 336019 h 3389313"/>
                <a:gd name="T112" fmla="*/ 1081405 w 2792413"/>
                <a:gd name="T113" fmla="*/ 168327 h 3389313"/>
                <a:gd name="T114" fmla="*/ 1152525 w 2792413"/>
                <a:gd name="T115" fmla="*/ 89245 h 3389313"/>
                <a:gd name="T116" fmla="*/ 1242060 w 2792413"/>
                <a:gd name="T117" fmla="*/ 32713 h 3389313"/>
                <a:gd name="T118" fmla="*/ 1348105 w 2792413"/>
                <a:gd name="T119" fmla="*/ 3494 h 3389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92413" h="3389313">
                  <a:moveTo>
                    <a:pt x="520700" y="2665413"/>
                  </a:moveTo>
                  <a:lnTo>
                    <a:pt x="2271713" y="2665413"/>
                  </a:lnTo>
                  <a:lnTo>
                    <a:pt x="2258063" y="3389313"/>
                  </a:lnTo>
                  <a:lnTo>
                    <a:pt x="534985" y="3389313"/>
                  </a:lnTo>
                  <a:lnTo>
                    <a:pt x="520700" y="2665413"/>
                  </a:lnTo>
                  <a:close/>
                  <a:moveTo>
                    <a:pt x="0" y="2312988"/>
                  </a:moveTo>
                  <a:lnTo>
                    <a:pt x="2792413" y="2312988"/>
                  </a:lnTo>
                  <a:lnTo>
                    <a:pt x="2504058" y="3016251"/>
                  </a:lnTo>
                  <a:lnTo>
                    <a:pt x="2343366" y="3016251"/>
                  </a:lnTo>
                  <a:lnTo>
                    <a:pt x="2351623" y="2575798"/>
                  </a:lnTo>
                  <a:lnTo>
                    <a:pt x="440790" y="2575798"/>
                  </a:lnTo>
                  <a:lnTo>
                    <a:pt x="449047" y="3016251"/>
                  </a:lnTo>
                  <a:lnTo>
                    <a:pt x="288355" y="3016251"/>
                  </a:lnTo>
                  <a:lnTo>
                    <a:pt x="0" y="2312988"/>
                  </a:lnTo>
                  <a:close/>
                  <a:moveTo>
                    <a:pt x="1131065" y="1087438"/>
                  </a:moveTo>
                  <a:lnTo>
                    <a:pt x="1131065" y="1087755"/>
                  </a:lnTo>
                  <a:lnTo>
                    <a:pt x="1131700" y="1087438"/>
                  </a:lnTo>
                  <a:lnTo>
                    <a:pt x="1133287" y="1104890"/>
                  </a:lnTo>
                  <a:lnTo>
                    <a:pt x="1135826" y="1125198"/>
                  </a:lnTo>
                  <a:lnTo>
                    <a:pt x="1138683" y="1148044"/>
                  </a:lnTo>
                  <a:lnTo>
                    <a:pt x="1142492" y="1173112"/>
                  </a:lnTo>
                  <a:lnTo>
                    <a:pt x="1147253" y="1201035"/>
                  </a:lnTo>
                  <a:lnTo>
                    <a:pt x="1153284" y="1231179"/>
                  </a:lnTo>
                  <a:lnTo>
                    <a:pt x="1160267" y="1262910"/>
                  </a:lnTo>
                  <a:lnTo>
                    <a:pt x="1168520" y="1297180"/>
                  </a:lnTo>
                  <a:lnTo>
                    <a:pt x="1178042" y="1333670"/>
                  </a:lnTo>
                  <a:lnTo>
                    <a:pt x="1183439" y="1352074"/>
                  </a:lnTo>
                  <a:lnTo>
                    <a:pt x="1188835" y="1371430"/>
                  </a:lnTo>
                  <a:lnTo>
                    <a:pt x="1195183" y="1391103"/>
                  </a:lnTo>
                  <a:lnTo>
                    <a:pt x="1201531" y="1411094"/>
                  </a:lnTo>
                  <a:lnTo>
                    <a:pt x="1208514" y="1431719"/>
                  </a:lnTo>
                  <a:lnTo>
                    <a:pt x="1215497" y="1452344"/>
                  </a:lnTo>
                  <a:lnTo>
                    <a:pt x="1223433" y="1473921"/>
                  </a:lnTo>
                  <a:lnTo>
                    <a:pt x="1231685" y="1495498"/>
                  </a:lnTo>
                  <a:lnTo>
                    <a:pt x="1240573" y="1517392"/>
                  </a:lnTo>
                  <a:lnTo>
                    <a:pt x="1249461" y="1539604"/>
                  </a:lnTo>
                  <a:lnTo>
                    <a:pt x="1258983" y="1562450"/>
                  </a:lnTo>
                  <a:lnTo>
                    <a:pt x="1269458" y="1585296"/>
                  </a:lnTo>
                  <a:lnTo>
                    <a:pt x="1279932" y="1608460"/>
                  </a:lnTo>
                  <a:lnTo>
                    <a:pt x="1291359" y="1632258"/>
                  </a:lnTo>
                  <a:lnTo>
                    <a:pt x="1294851" y="1601162"/>
                  </a:lnTo>
                  <a:lnTo>
                    <a:pt x="1298977" y="1571018"/>
                  </a:lnTo>
                  <a:lnTo>
                    <a:pt x="1306913" y="1512315"/>
                  </a:lnTo>
                  <a:lnTo>
                    <a:pt x="1315165" y="1458373"/>
                  </a:lnTo>
                  <a:lnTo>
                    <a:pt x="1323101" y="1409824"/>
                  </a:lnTo>
                  <a:lnTo>
                    <a:pt x="1330084" y="1368574"/>
                  </a:lnTo>
                  <a:lnTo>
                    <a:pt x="1336115" y="1335574"/>
                  </a:lnTo>
                  <a:lnTo>
                    <a:pt x="1342780" y="1300670"/>
                  </a:lnTo>
                  <a:lnTo>
                    <a:pt x="1298025" y="1196275"/>
                  </a:lnTo>
                  <a:lnTo>
                    <a:pt x="1370395" y="1127736"/>
                  </a:lnTo>
                  <a:lnTo>
                    <a:pt x="1421817" y="1127736"/>
                  </a:lnTo>
                  <a:lnTo>
                    <a:pt x="1494187" y="1196275"/>
                  </a:lnTo>
                  <a:lnTo>
                    <a:pt x="1449749" y="1300670"/>
                  </a:lnTo>
                  <a:lnTo>
                    <a:pt x="1456415" y="1335574"/>
                  </a:lnTo>
                  <a:lnTo>
                    <a:pt x="1462128" y="1368574"/>
                  </a:lnTo>
                  <a:lnTo>
                    <a:pt x="1469746" y="1409824"/>
                  </a:lnTo>
                  <a:lnTo>
                    <a:pt x="1477364" y="1458373"/>
                  </a:lnTo>
                  <a:lnTo>
                    <a:pt x="1485617" y="1512315"/>
                  </a:lnTo>
                  <a:lnTo>
                    <a:pt x="1493869" y="1571018"/>
                  </a:lnTo>
                  <a:lnTo>
                    <a:pt x="1497678" y="1601162"/>
                  </a:lnTo>
                  <a:lnTo>
                    <a:pt x="1501170" y="1632258"/>
                  </a:lnTo>
                  <a:lnTo>
                    <a:pt x="1512279" y="1608460"/>
                  </a:lnTo>
                  <a:lnTo>
                    <a:pt x="1523072" y="1585296"/>
                  </a:lnTo>
                  <a:lnTo>
                    <a:pt x="1533229" y="1562450"/>
                  </a:lnTo>
                  <a:lnTo>
                    <a:pt x="1542751" y="1539604"/>
                  </a:lnTo>
                  <a:lnTo>
                    <a:pt x="1552274" y="1517392"/>
                  </a:lnTo>
                  <a:lnTo>
                    <a:pt x="1560844" y="1495498"/>
                  </a:lnTo>
                  <a:lnTo>
                    <a:pt x="1568779" y="1473921"/>
                  </a:lnTo>
                  <a:lnTo>
                    <a:pt x="1576715" y="1452344"/>
                  </a:lnTo>
                  <a:lnTo>
                    <a:pt x="1584015" y="1431719"/>
                  </a:lnTo>
                  <a:lnTo>
                    <a:pt x="1590681" y="1411094"/>
                  </a:lnTo>
                  <a:lnTo>
                    <a:pt x="1597346" y="1391103"/>
                  </a:lnTo>
                  <a:lnTo>
                    <a:pt x="1603377" y="1371430"/>
                  </a:lnTo>
                  <a:lnTo>
                    <a:pt x="1609408" y="1352074"/>
                  </a:lnTo>
                  <a:lnTo>
                    <a:pt x="1614487" y="1333670"/>
                  </a:lnTo>
                  <a:lnTo>
                    <a:pt x="1624327" y="1297180"/>
                  </a:lnTo>
                  <a:lnTo>
                    <a:pt x="1632262" y="1262910"/>
                  </a:lnTo>
                  <a:lnTo>
                    <a:pt x="1639563" y="1231179"/>
                  </a:lnTo>
                  <a:lnTo>
                    <a:pt x="1644959" y="1201035"/>
                  </a:lnTo>
                  <a:lnTo>
                    <a:pt x="1649720" y="1173112"/>
                  </a:lnTo>
                  <a:lnTo>
                    <a:pt x="1653846" y="1148044"/>
                  </a:lnTo>
                  <a:lnTo>
                    <a:pt x="1657020" y="1125198"/>
                  </a:lnTo>
                  <a:lnTo>
                    <a:pt x="1659242" y="1104890"/>
                  </a:lnTo>
                  <a:lnTo>
                    <a:pt x="1660829" y="1087438"/>
                  </a:lnTo>
                  <a:lnTo>
                    <a:pt x="1661464" y="1087755"/>
                  </a:lnTo>
                  <a:lnTo>
                    <a:pt x="1661464" y="1087438"/>
                  </a:lnTo>
                  <a:lnTo>
                    <a:pt x="1675430" y="1090294"/>
                  </a:lnTo>
                  <a:lnTo>
                    <a:pt x="1689714" y="1093784"/>
                  </a:lnTo>
                  <a:lnTo>
                    <a:pt x="1703998" y="1097592"/>
                  </a:lnTo>
                  <a:lnTo>
                    <a:pt x="1718916" y="1101400"/>
                  </a:lnTo>
                  <a:lnTo>
                    <a:pt x="1749705" y="1110919"/>
                  </a:lnTo>
                  <a:lnTo>
                    <a:pt x="1782399" y="1120756"/>
                  </a:lnTo>
                  <a:lnTo>
                    <a:pt x="1812871" y="1129640"/>
                  </a:lnTo>
                  <a:lnTo>
                    <a:pt x="1841120" y="1138208"/>
                  </a:lnTo>
                  <a:lnTo>
                    <a:pt x="1866831" y="1146458"/>
                  </a:lnTo>
                  <a:lnTo>
                    <a:pt x="1890002" y="1154390"/>
                  </a:lnTo>
                  <a:lnTo>
                    <a:pt x="1911269" y="1162006"/>
                  </a:lnTo>
                  <a:lnTo>
                    <a:pt x="1930314" y="1168987"/>
                  </a:lnTo>
                  <a:lnTo>
                    <a:pt x="1947454" y="1176285"/>
                  </a:lnTo>
                  <a:lnTo>
                    <a:pt x="1962690" y="1183266"/>
                  </a:lnTo>
                  <a:lnTo>
                    <a:pt x="1976021" y="1189612"/>
                  </a:lnTo>
                  <a:lnTo>
                    <a:pt x="1987766" y="1195958"/>
                  </a:lnTo>
                  <a:lnTo>
                    <a:pt x="1998240" y="1201670"/>
                  </a:lnTo>
                  <a:lnTo>
                    <a:pt x="2006811" y="1207381"/>
                  </a:lnTo>
                  <a:lnTo>
                    <a:pt x="2014111" y="1212775"/>
                  </a:lnTo>
                  <a:lnTo>
                    <a:pt x="2020142" y="1218487"/>
                  </a:lnTo>
                  <a:lnTo>
                    <a:pt x="2025221" y="1223564"/>
                  </a:lnTo>
                  <a:lnTo>
                    <a:pt x="2029030" y="1228641"/>
                  </a:lnTo>
                  <a:lnTo>
                    <a:pt x="2035061" y="1234035"/>
                  </a:lnTo>
                  <a:lnTo>
                    <a:pt x="2040457" y="1240064"/>
                  </a:lnTo>
                  <a:lnTo>
                    <a:pt x="2046170" y="1246410"/>
                  </a:lnTo>
                  <a:lnTo>
                    <a:pt x="2051249" y="1252756"/>
                  </a:lnTo>
                  <a:lnTo>
                    <a:pt x="2056010" y="1259420"/>
                  </a:lnTo>
                  <a:lnTo>
                    <a:pt x="2060771" y="1266401"/>
                  </a:lnTo>
                  <a:lnTo>
                    <a:pt x="2065215" y="1273699"/>
                  </a:lnTo>
                  <a:lnTo>
                    <a:pt x="2068706" y="1281631"/>
                  </a:lnTo>
                  <a:lnTo>
                    <a:pt x="2069976" y="1283535"/>
                  </a:lnTo>
                  <a:lnTo>
                    <a:pt x="2072833" y="1289564"/>
                  </a:lnTo>
                  <a:lnTo>
                    <a:pt x="2083942" y="1312410"/>
                  </a:lnTo>
                  <a:lnTo>
                    <a:pt x="2101717" y="1348584"/>
                  </a:lnTo>
                  <a:lnTo>
                    <a:pt x="2124889" y="1394276"/>
                  </a:lnTo>
                  <a:lnTo>
                    <a:pt x="2151869" y="1446950"/>
                  </a:lnTo>
                  <a:lnTo>
                    <a:pt x="2182341" y="1504382"/>
                  </a:lnTo>
                  <a:lnTo>
                    <a:pt x="2197894" y="1534210"/>
                  </a:lnTo>
                  <a:lnTo>
                    <a:pt x="2214399" y="1563719"/>
                  </a:lnTo>
                  <a:lnTo>
                    <a:pt x="2230588" y="1593229"/>
                  </a:lnTo>
                  <a:lnTo>
                    <a:pt x="2247093" y="1622104"/>
                  </a:lnTo>
                  <a:lnTo>
                    <a:pt x="2260742" y="1645902"/>
                  </a:lnTo>
                  <a:lnTo>
                    <a:pt x="2274073" y="1668431"/>
                  </a:lnTo>
                  <a:lnTo>
                    <a:pt x="2305497" y="1634479"/>
                  </a:lnTo>
                  <a:lnTo>
                    <a:pt x="2332478" y="1604652"/>
                  </a:lnTo>
                  <a:lnTo>
                    <a:pt x="2358823" y="1575460"/>
                  </a:lnTo>
                  <a:lnTo>
                    <a:pt x="2406752" y="1520883"/>
                  </a:lnTo>
                  <a:lnTo>
                    <a:pt x="2443572" y="1478046"/>
                  </a:lnTo>
                  <a:lnTo>
                    <a:pt x="2465157" y="1453296"/>
                  </a:lnTo>
                  <a:lnTo>
                    <a:pt x="2468013" y="1449805"/>
                  </a:lnTo>
                  <a:lnTo>
                    <a:pt x="2471822" y="1445681"/>
                  </a:lnTo>
                  <a:lnTo>
                    <a:pt x="2475631" y="1441555"/>
                  </a:lnTo>
                  <a:lnTo>
                    <a:pt x="2483567" y="1434257"/>
                  </a:lnTo>
                  <a:lnTo>
                    <a:pt x="2491819" y="1427276"/>
                  </a:lnTo>
                  <a:lnTo>
                    <a:pt x="2500390" y="1420930"/>
                  </a:lnTo>
                  <a:lnTo>
                    <a:pt x="2664175" y="1245141"/>
                  </a:lnTo>
                  <a:lnTo>
                    <a:pt x="2669254" y="1240381"/>
                  </a:lnTo>
                  <a:lnTo>
                    <a:pt x="2674967" y="1235939"/>
                  </a:lnTo>
                  <a:lnTo>
                    <a:pt x="2680681" y="1232131"/>
                  </a:lnTo>
                  <a:lnTo>
                    <a:pt x="2686712" y="1229275"/>
                  </a:lnTo>
                  <a:lnTo>
                    <a:pt x="2693060" y="1227054"/>
                  </a:lnTo>
                  <a:lnTo>
                    <a:pt x="2699408" y="1225150"/>
                  </a:lnTo>
                  <a:lnTo>
                    <a:pt x="2706074" y="1224198"/>
                  </a:lnTo>
                  <a:lnTo>
                    <a:pt x="2712422" y="1223247"/>
                  </a:lnTo>
                  <a:lnTo>
                    <a:pt x="2719088" y="1223247"/>
                  </a:lnTo>
                  <a:lnTo>
                    <a:pt x="2725754" y="1224198"/>
                  </a:lnTo>
                  <a:lnTo>
                    <a:pt x="2732419" y="1225468"/>
                  </a:lnTo>
                  <a:lnTo>
                    <a:pt x="2738767" y="1227371"/>
                  </a:lnTo>
                  <a:lnTo>
                    <a:pt x="2745116" y="1229910"/>
                  </a:lnTo>
                  <a:lnTo>
                    <a:pt x="2751147" y="1233400"/>
                  </a:lnTo>
                  <a:lnTo>
                    <a:pt x="2757178" y="1237525"/>
                  </a:lnTo>
                  <a:lnTo>
                    <a:pt x="2762574" y="1241968"/>
                  </a:lnTo>
                  <a:lnTo>
                    <a:pt x="2767335" y="1247045"/>
                  </a:lnTo>
                  <a:lnTo>
                    <a:pt x="2771779" y="1252756"/>
                  </a:lnTo>
                  <a:lnTo>
                    <a:pt x="2775270" y="1258151"/>
                  </a:lnTo>
                  <a:lnTo>
                    <a:pt x="2778444" y="1264497"/>
                  </a:lnTo>
                  <a:lnTo>
                    <a:pt x="2780666" y="1270843"/>
                  </a:lnTo>
                  <a:lnTo>
                    <a:pt x="2782571" y="1277189"/>
                  </a:lnTo>
                  <a:lnTo>
                    <a:pt x="2783840" y="1283853"/>
                  </a:lnTo>
                  <a:lnTo>
                    <a:pt x="2784475" y="1290199"/>
                  </a:lnTo>
                  <a:lnTo>
                    <a:pt x="2784475" y="1296862"/>
                  </a:lnTo>
                  <a:lnTo>
                    <a:pt x="2783840" y="1303526"/>
                  </a:lnTo>
                  <a:lnTo>
                    <a:pt x="2782253" y="1310189"/>
                  </a:lnTo>
                  <a:lnTo>
                    <a:pt x="2780349" y="1316535"/>
                  </a:lnTo>
                  <a:lnTo>
                    <a:pt x="2777492" y="1322882"/>
                  </a:lnTo>
                  <a:lnTo>
                    <a:pt x="2774635" y="1328911"/>
                  </a:lnTo>
                  <a:lnTo>
                    <a:pt x="2770509" y="1334622"/>
                  </a:lnTo>
                  <a:lnTo>
                    <a:pt x="2766065" y="1340334"/>
                  </a:lnTo>
                  <a:lnTo>
                    <a:pt x="2694964" y="1416171"/>
                  </a:lnTo>
                  <a:lnTo>
                    <a:pt x="2705122" y="1422200"/>
                  </a:lnTo>
                  <a:lnTo>
                    <a:pt x="2709883" y="1426007"/>
                  </a:lnTo>
                  <a:lnTo>
                    <a:pt x="2714644" y="1429815"/>
                  </a:lnTo>
                  <a:lnTo>
                    <a:pt x="2721310" y="1435844"/>
                  </a:lnTo>
                  <a:lnTo>
                    <a:pt x="2727658" y="1441873"/>
                  </a:lnTo>
                  <a:lnTo>
                    <a:pt x="2733689" y="1448854"/>
                  </a:lnTo>
                  <a:lnTo>
                    <a:pt x="2739085" y="1455517"/>
                  </a:lnTo>
                  <a:lnTo>
                    <a:pt x="2744481" y="1462498"/>
                  </a:lnTo>
                  <a:lnTo>
                    <a:pt x="2749242" y="1469478"/>
                  </a:lnTo>
                  <a:lnTo>
                    <a:pt x="2753686" y="1476777"/>
                  </a:lnTo>
                  <a:lnTo>
                    <a:pt x="2757812" y="1484392"/>
                  </a:lnTo>
                  <a:lnTo>
                    <a:pt x="2761621" y="1492008"/>
                  </a:lnTo>
                  <a:lnTo>
                    <a:pt x="2764478" y="1499940"/>
                  </a:lnTo>
                  <a:lnTo>
                    <a:pt x="2767335" y="1507873"/>
                  </a:lnTo>
                  <a:lnTo>
                    <a:pt x="2770191" y="1515806"/>
                  </a:lnTo>
                  <a:lnTo>
                    <a:pt x="2771779" y="1524056"/>
                  </a:lnTo>
                  <a:lnTo>
                    <a:pt x="2773683" y="1532306"/>
                  </a:lnTo>
                  <a:lnTo>
                    <a:pt x="2774953" y="1540556"/>
                  </a:lnTo>
                  <a:lnTo>
                    <a:pt x="2775905" y="1548806"/>
                  </a:lnTo>
                  <a:lnTo>
                    <a:pt x="2776222" y="1557373"/>
                  </a:lnTo>
                  <a:lnTo>
                    <a:pt x="2776222" y="1565623"/>
                  </a:lnTo>
                  <a:lnTo>
                    <a:pt x="2775905" y="1574191"/>
                  </a:lnTo>
                  <a:lnTo>
                    <a:pt x="2775270" y="1582441"/>
                  </a:lnTo>
                  <a:lnTo>
                    <a:pt x="2774000" y="1591008"/>
                  </a:lnTo>
                  <a:lnTo>
                    <a:pt x="2772731" y="1598941"/>
                  </a:lnTo>
                  <a:lnTo>
                    <a:pt x="2770826" y="1607508"/>
                  </a:lnTo>
                  <a:lnTo>
                    <a:pt x="2768604" y="1615758"/>
                  </a:lnTo>
                  <a:lnTo>
                    <a:pt x="2765430" y="1623691"/>
                  </a:lnTo>
                  <a:lnTo>
                    <a:pt x="2762574" y="1631624"/>
                  </a:lnTo>
                  <a:lnTo>
                    <a:pt x="2758765" y="1639556"/>
                  </a:lnTo>
                  <a:lnTo>
                    <a:pt x="2754956" y="1647489"/>
                  </a:lnTo>
                  <a:lnTo>
                    <a:pt x="2750194" y="1654787"/>
                  </a:lnTo>
                  <a:lnTo>
                    <a:pt x="2745433" y="1662085"/>
                  </a:lnTo>
                  <a:lnTo>
                    <a:pt x="2740355" y="1669383"/>
                  </a:lnTo>
                  <a:lnTo>
                    <a:pt x="2734641" y="1676364"/>
                  </a:lnTo>
                  <a:lnTo>
                    <a:pt x="2716549" y="1697941"/>
                  </a:lnTo>
                  <a:lnTo>
                    <a:pt x="2670206" y="1751249"/>
                  </a:lnTo>
                  <a:lnTo>
                    <a:pt x="2639417" y="1786470"/>
                  </a:lnTo>
                  <a:lnTo>
                    <a:pt x="2605136" y="1824865"/>
                  </a:lnTo>
                  <a:lnTo>
                    <a:pt x="2569586" y="1864529"/>
                  </a:lnTo>
                  <a:lnTo>
                    <a:pt x="2532766" y="1904827"/>
                  </a:lnTo>
                  <a:lnTo>
                    <a:pt x="2508325" y="1930529"/>
                  </a:lnTo>
                  <a:lnTo>
                    <a:pt x="2484519" y="1955914"/>
                  </a:lnTo>
                  <a:lnTo>
                    <a:pt x="2461030" y="1979712"/>
                  </a:lnTo>
                  <a:lnTo>
                    <a:pt x="2438811" y="2001606"/>
                  </a:lnTo>
                  <a:lnTo>
                    <a:pt x="2426115" y="2013347"/>
                  </a:lnTo>
                  <a:lnTo>
                    <a:pt x="2413418" y="2025087"/>
                  </a:lnTo>
                  <a:lnTo>
                    <a:pt x="2400722" y="2035876"/>
                  </a:lnTo>
                  <a:lnTo>
                    <a:pt x="2387708" y="2046664"/>
                  </a:lnTo>
                  <a:lnTo>
                    <a:pt x="2380090" y="2052376"/>
                  </a:lnTo>
                  <a:lnTo>
                    <a:pt x="2371837" y="2058405"/>
                  </a:lnTo>
                  <a:lnTo>
                    <a:pt x="2362314" y="2064751"/>
                  </a:lnTo>
                  <a:lnTo>
                    <a:pt x="2351205" y="2071414"/>
                  </a:lnTo>
                  <a:lnTo>
                    <a:pt x="2343904" y="2075222"/>
                  </a:lnTo>
                  <a:lnTo>
                    <a:pt x="2335969" y="2079347"/>
                  </a:lnTo>
                  <a:lnTo>
                    <a:pt x="2326447" y="2083155"/>
                  </a:lnTo>
                  <a:lnTo>
                    <a:pt x="2315337" y="2087280"/>
                  </a:lnTo>
                  <a:lnTo>
                    <a:pt x="2307719" y="2089501"/>
                  </a:lnTo>
                  <a:lnTo>
                    <a:pt x="2300101" y="2091405"/>
                  </a:lnTo>
                  <a:lnTo>
                    <a:pt x="2292801" y="2093309"/>
                  </a:lnTo>
                  <a:lnTo>
                    <a:pt x="2284865" y="2094578"/>
                  </a:lnTo>
                  <a:lnTo>
                    <a:pt x="2277565" y="2095530"/>
                  </a:lnTo>
                  <a:lnTo>
                    <a:pt x="2270582" y="2096164"/>
                  </a:lnTo>
                  <a:lnTo>
                    <a:pt x="2262964" y="2096799"/>
                  </a:lnTo>
                  <a:lnTo>
                    <a:pt x="2255981" y="2097116"/>
                  </a:lnTo>
                  <a:lnTo>
                    <a:pt x="2244871" y="2096799"/>
                  </a:lnTo>
                  <a:lnTo>
                    <a:pt x="2234397" y="2095530"/>
                  </a:lnTo>
                  <a:lnTo>
                    <a:pt x="2224557" y="2093943"/>
                  </a:lnTo>
                  <a:lnTo>
                    <a:pt x="2215034" y="2092357"/>
                  </a:lnTo>
                  <a:lnTo>
                    <a:pt x="2206147" y="2090453"/>
                  </a:lnTo>
                  <a:lnTo>
                    <a:pt x="2197894" y="2087597"/>
                  </a:lnTo>
                  <a:lnTo>
                    <a:pt x="2190593" y="2085058"/>
                  </a:lnTo>
                  <a:lnTo>
                    <a:pt x="2183610" y="2082520"/>
                  </a:lnTo>
                  <a:lnTo>
                    <a:pt x="2176945" y="2079982"/>
                  </a:lnTo>
                  <a:lnTo>
                    <a:pt x="2170596" y="2077126"/>
                  </a:lnTo>
                  <a:lnTo>
                    <a:pt x="2159487" y="2071097"/>
                  </a:lnTo>
                  <a:lnTo>
                    <a:pt x="2149647" y="2065385"/>
                  </a:lnTo>
                  <a:lnTo>
                    <a:pt x="2140759" y="2059674"/>
                  </a:lnTo>
                  <a:lnTo>
                    <a:pt x="2133141" y="2053962"/>
                  </a:lnTo>
                  <a:lnTo>
                    <a:pt x="2125841" y="2048251"/>
                  </a:lnTo>
                  <a:lnTo>
                    <a:pt x="2119175" y="2043174"/>
                  </a:lnTo>
                  <a:lnTo>
                    <a:pt x="2113462" y="2037779"/>
                  </a:lnTo>
                  <a:lnTo>
                    <a:pt x="2102670" y="2027308"/>
                  </a:lnTo>
                  <a:lnTo>
                    <a:pt x="2092512" y="2017154"/>
                  </a:lnTo>
                  <a:lnTo>
                    <a:pt x="2083307" y="2006683"/>
                  </a:lnTo>
                  <a:lnTo>
                    <a:pt x="2074737" y="1996847"/>
                  </a:lnTo>
                  <a:lnTo>
                    <a:pt x="2066167" y="1986375"/>
                  </a:lnTo>
                  <a:lnTo>
                    <a:pt x="2057914" y="1975904"/>
                  </a:lnTo>
                  <a:lnTo>
                    <a:pt x="2049979" y="1965116"/>
                  </a:lnTo>
                  <a:lnTo>
                    <a:pt x="2042044" y="1954010"/>
                  </a:lnTo>
                  <a:lnTo>
                    <a:pt x="2026490" y="1931798"/>
                  </a:lnTo>
                  <a:lnTo>
                    <a:pt x="2013476" y="1912125"/>
                  </a:lnTo>
                  <a:lnTo>
                    <a:pt x="2000462" y="1891817"/>
                  </a:lnTo>
                  <a:lnTo>
                    <a:pt x="1987131" y="1870557"/>
                  </a:lnTo>
                  <a:lnTo>
                    <a:pt x="1974117" y="1848663"/>
                  </a:lnTo>
                  <a:lnTo>
                    <a:pt x="1961103" y="1826769"/>
                  </a:lnTo>
                  <a:lnTo>
                    <a:pt x="1948089" y="1803922"/>
                  </a:lnTo>
                  <a:lnTo>
                    <a:pt x="1922061" y="1758547"/>
                  </a:lnTo>
                  <a:lnTo>
                    <a:pt x="1922061" y="2143126"/>
                  </a:lnTo>
                  <a:lnTo>
                    <a:pt x="1428165" y="2143126"/>
                  </a:lnTo>
                  <a:lnTo>
                    <a:pt x="1455462" y="1826769"/>
                  </a:lnTo>
                  <a:lnTo>
                    <a:pt x="1455145" y="1818519"/>
                  </a:lnTo>
                  <a:lnTo>
                    <a:pt x="1454510" y="1810269"/>
                  </a:lnTo>
                  <a:lnTo>
                    <a:pt x="1452923" y="1802653"/>
                  </a:lnTo>
                  <a:lnTo>
                    <a:pt x="1450701" y="1795038"/>
                  </a:lnTo>
                  <a:lnTo>
                    <a:pt x="1448479" y="1788057"/>
                  </a:lnTo>
                  <a:lnTo>
                    <a:pt x="1445623" y="1781076"/>
                  </a:lnTo>
                  <a:lnTo>
                    <a:pt x="1441814" y="1774730"/>
                  </a:lnTo>
                  <a:lnTo>
                    <a:pt x="1438005" y="1769018"/>
                  </a:lnTo>
                  <a:lnTo>
                    <a:pt x="1433878" y="1763941"/>
                  </a:lnTo>
                  <a:lnTo>
                    <a:pt x="1429434" y="1759182"/>
                  </a:lnTo>
                  <a:lnTo>
                    <a:pt x="1424673" y="1755057"/>
                  </a:lnTo>
                  <a:lnTo>
                    <a:pt x="1419595" y="1751566"/>
                  </a:lnTo>
                  <a:lnTo>
                    <a:pt x="1413881" y="1748711"/>
                  </a:lnTo>
                  <a:lnTo>
                    <a:pt x="1408485" y="1746807"/>
                  </a:lnTo>
                  <a:lnTo>
                    <a:pt x="1402454" y="1745538"/>
                  </a:lnTo>
                  <a:lnTo>
                    <a:pt x="1396423" y="1744903"/>
                  </a:lnTo>
                  <a:lnTo>
                    <a:pt x="1390710" y="1745538"/>
                  </a:lnTo>
                  <a:lnTo>
                    <a:pt x="1384679" y="1746807"/>
                  </a:lnTo>
                  <a:lnTo>
                    <a:pt x="1378966" y="1748711"/>
                  </a:lnTo>
                  <a:lnTo>
                    <a:pt x="1373570" y="1751566"/>
                  </a:lnTo>
                  <a:lnTo>
                    <a:pt x="1368174" y="1755057"/>
                  </a:lnTo>
                  <a:lnTo>
                    <a:pt x="1363412" y="1759182"/>
                  </a:lnTo>
                  <a:lnTo>
                    <a:pt x="1358969" y="1763941"/>
                  </a:lnTo>
                  <a:lnTo>
                    <a:pt x="1354842" y="1769018"/>
                  </a:lnTo>
                  <a:lnTo>
                    <a:pt x="1351351" y="1774730"/>
                  </a:lnTo>
                  <a:lnTo>
                    <a:pt x="1347542" y="1781076"/>
                  </a:lnTo>
                  <a:lnTo>
                    <a:pt x="1344367" y="1788057"/>
                  </a:lnTo>
                  <a:lnTo>
                    <a:pt x="1342146" y="1795038"/>
                  </a:lnTo>
                  <a:lnTo>
                    <a:pt x="1339924" y="1802653"/>
                  </a:lnTo>
                  <a:lnTo>
                    <a:pt x="1338971" y="1810269"/>
                  </a:lnTo>
                  <a:lnTo>
                    <a:pt x="1337702" y="1818519"/>
                  </a:lnTo>
                  <a:lnTo>
                    <a:pt x="1337384" y="1826769"/>
                  </a:lnTo>
                  <a:lnTo>
                    <a:pt x="1364999" y="2143126"/>
                  </a:lnTo>
                  <a:lnTo>
                    <a:pt x="870151" y="2143126"/>
                  </a:lnTo>
                  <a:lnTo>
                    <a:pt x="870151" y="1651297"/>
                  </a:lnTo>
                  <a:lnTo>
                    <a:pt x="869833" y="1651297"/>
                  </a:lnTo>
                  <a:lnTo>
                    <a:pt x="868881" y="1652249"/>
                  </a:lnTo>
                  <a:lnTo>
                    <a:pt x="867294" y="1653201"/>
                  </a:lnTo>
                  <a:lnTo>
                    <a:pt x="864755" y="1656691"/>
                  </a:lnTo>
                  <a:lnTo>
                    <a:pt x="861581" y="1661133"/>
                  </a:lnTo>
                  <a:lnTo>
                    <a:pt x="858724" y="1667162"/>
                  </a:lnTo>
                  <a:lnTo>
                    <a:pt x="855867" y="1674143"/>
                  </a:lnTo>
                  <a:lnTo>
                    <a:pt x="852376" y="1682710"/>
                  </a:lnTo>
                  <a:lnTo>
                    <a:pt x="848884" y="1691912"/>
                  </a:lnTo>
                  <a:lnTo>
                    <a:pt x="845710" y="1702701"/>
                  </a:lnTo>
                  <a:lnTo>
                    <a:pt x="839044" y="1726816"/>
                  </a:lnTo>
                  <a:lnTo>
                    <a:pt x="832061" y="1755057"/>
                  </a:lnTo>
                  <a:lnTo>
                    <a:pt x="824443" y="1786153"/>
                  </a:lnTo>
                  <a:lnTo>
                    <a:pt x="817460" y="1820423"/>
                  </a:lnTo>
                  <a:lnTo>
                    <a:pt x="810477" y="1856913"/>
                  </a:lnTo>
                  <a:lnTo>
                    <a:pt x="803811" y="1895308"/>
                  </a:lnTo>
                  <a:lnTo>
                    <a:pt x="797145" y="1935606"/>
                  </a:lnTo>
                  <a:lnTo>
                    <a:pt x="790797" y="1976221"/>
                  </a:lnTo>
                  <a:lnTo>
                    <a:pt x="784766" y="2018424"/>
                  </a:lnTo>
                  <a:lnTo>
                    <a:pt x="779688" y="2060308"/>
                  </a:lnTo>
                  <a:lnTo>
                    <a:pt x="774609" y="2101876"/>
                  </a:lnTo>
                  <a:lnTo>
                    <a:pt x="771118" y="2143126"/>
                  </a:lnTo>
                  <a:lnTo>
                    <a:pt x="438150" y="2143126"/>
                  </a:lnTo>
                  <a:lnTo>
                    <a:pt x="443864" y="2084741"/>
                  </a:lnTo>
                  <a:lnTo>
                    <a:pt x="449894" y="2028577"/>
                  </a:lnTo>
                  <a:lnTo>
                    <a:pt x="455925" y="1975269"/>
                  </a:lnTo>
                  <a:lnTo>
                    <a:pt x="463226" y="1923865"/>
                  </a:lnTo>
                  <a:lnTo>
                    <a:pt x="470209" y="1875317"/>
                  </a:lnTo>
                  <a:lnTo>
                    <a:pt x="478144" y="1828990"/>
                  </a:lnTo>
                  <a:lnTo>
                    <a:pt x="485762" y="1784884"/>
                  </a:lnTo>
                  <a:lnTo>
                    <a:pt x="494015" y="1742682"/>
                  </a:lnTo>
                  <a:lnTo>
                    <a:pt x="502585" y="1702701"/>
                  </a:lnTo>
                  <a:lnTo>
                    <a:pt x="511155" y="1665258"/>
                  </a:lnTo>
                  <a:lnTo>
                    <a:pt x="520043" y="1629085"/>
                  </a:lnTo>
                  <a:lnTo>
                    <a:pt x="528931" y="1595450"/>
                  </a:lnTo>
                  <a:lnTo>
                    <a:pt x="537818" y="1563719"/>
                  </a:lnTo>
                  <a:lnTo>
                    <a:pt x="547023" y="1533892"/>
                  </a:lnTo>
                  <a:lnTo>
                    <a:pt x="556228" y="1505969"/>
                  </a:lnTo>
                  <a:lnTo>
                    <a:pt x="565116" y="1479632"/>
                  </a:lnTo>
                  <a:lnTo>
                    <a:pt x="574638" y="1454882"/>
                  </a:lnTo>
                  <a:lnTo>
                    <a:pt x="583526" y="1432036"/>
                  </a:lnTo>
                  <a:lnTo>
                    <a:pt x="592413" y="1410777"/>
                  </a:lnTo>
                  <a:lnTo>
                    <a:pt x="601301" y="1391420"/>
                  </a:lnTo>
                  <a:lnTo>
                    <a:pt x="609871" y="1373334"/>
                  </a:lnTo>
                  <a:lnTo>
                    <a:pt x="618124" y="1356516"/>
                  </a:lnTo>
                  <a:lnTo>
                    <a:pt x="626059" y="1341920"/>
                  </a:lnTo>
                  <a:lnTo>
                    <a:pt x="633995" y="1327959"/>
                  </a:lnTo>
                  <a:lnTo>
                    <a:pt x="641930" y="1315266"/>
                  </a:lnTo>
                  <a:lnTo>
                    <a:pt x="648913" y="1304160"/>
                  </a:lnTo>
                  <a:lnTo>
                    <a:pt x="655579" y="1294324"/>
                  </a:lnTo>
                  <a:lnTo>
                    <a:pt x="661927" y="1285756"/>
                  </a:lnTo>
                  <a:lnTo>
                    <a:pt x="667641" y="1278141"/>
                  </a:lnTo>
                  <a:lnTo>
                    <a:pt x="673037" y="1271478"/>
                  </a:lnTo>
                  <a:lnTo>
                    <a:pt x="677798" y="1266083"/>
                  </a:lnTo>
                  <a:lnTo>
                    <a:pt x="681924" y="1261641"/>
                  </a:lnTo>
                  <a:lnTo>
                    <a:pt x="699065" y="1252756"/>
                  </a:lnTo>
                  <a:lnTo>
                    <a:pt x="717475" y="1243237"/>
                  </a:lnTo>
                  <a:lnTo>
                    <a:pt x="737154" y="1234035"/>
                  </a:lnTo>
                  <a:lnTo>
                    <a:pt x="758104" y="1224833"/>
                  </a:lnTo>
                  <a:lnTo>
                    <a:pt x="779688" y="1215948"/>
                  </a:lnTo>
                  <a:lnTo>
                    <a:pt x="801907" y="1206746"/>
                  </a:lnTo>
                  <a:lnTo>
                    <a:pt x="824761" y="1197227"/>
                  </a:lnTo>
                  <a:lnTo>
                    <a:pt x="848249" y="1188343"/>
                  </a:lnTo>
                  <a:lnTo>
                    <a:pt x="895544" y="1170891"/>
                  </a:lnTo>
                  <a:lnTo>
                    <a:pt x="942204" y="1154390"/>
                  </a:lnTo>
                  <a:lnTo>
                    <a:pt x="987594" y="1138525"/>
                  </a:lnTo>
                  <a:lnTo>
                    <a:pt x="1030445" y="1124564"/>
                  </a:lnTo>
                  <a:lnTo>
                    <a:pt x="1041554" y="1118217"/>
                  </a:lnTo>
                  <a:lnTo>
                    <a:pt x="1053299" y="1112188"/>
                  </a:lnTo>
                  <a:lnTo>
                    <a:pt x="1065678" y="1107111"/>
                  </a:lnTo>
                  <a:lnTo>
                    <a:pt x="1077740" y="1102352"/>
                  </a:lnTo>
                  <a:lnTo>
                    <a:pt x="1090754" y="1097909"/>
                  </a:lnTo>
                  <a:lnTo>
                    <a:pt x="1103768" y="1094102"/>
                  </a:lnTo>
                  <a:lnTo>
                    <a:pt x="1117099" y="1090294"/>
                  </a:lnTo>
                  <a:lnTo>
                    <a:pt x="1131065" y="1087438"/>
                  </a:lnTo>
                  <a:close/>
                  <a:moveTo>
                    <a:pt x="1401445" y="0"/>
                  </a:moveTo>
                  <a:lnTo>
                    <a:pt x="1412240" y="318"/>
                  </a:lnTo>
                  <a:lnTo>
                    <a:pt x="1423353" y="635"/>
                  </a:lnTo>
                  <a:lnTo>
                    <a:pt x="1433513" y="1588"/>
                  </a:lnTo>
                  <a:lnTo>
                    <a:pt x="1444308" y="2223"/>
                  </a:lnTo>
                  <a:lnTo>
                    <a:pt x="1454786" y="3494"/>
                  </a:lnTo>
                  <a:lnTo>
                    <a:pt x="1465263" y="4764"/>
                  </a:lnTo>
                  <a:lnTo>
                    <a:pt x="1475423" y="6670"/>
                  </a:lnTo>
                  <a:lnTo>
                    <a:pt x="1485266" y="8575"/>
                  </a:lnTo>
                  <a:lnTo>
                    <a:pt x="1495426" y="10798"/>
                  </a:lnTo>
                  <a:lnTo>
                    <a:pt x="1505268" y="13339"/>
                  </a:lnTo>
                  <a:lnTo>
                    <a:pt x="1515111" y="15880"/>
                  </a:lnTo>
                  <a:lnTo>
                    <a:pt x="1524636" y="19056"/>
                  </a:lnTo>
                  <a:lnTo>
                    <a:pt x="1533843" y="22232"/>
                  </a:lnTo>
                  <a:lnTo>
                    <a:pt x="1543368" y="25726"/>
                  </a:lnTo>
                  <a:lnTo>
                    <a:pt x="1552576" y="29219"/>
                  </a:lnTo>
                  <a:lnTo>
                    <a:pt x="1561466" y="33030"/>
                  </a:lnTo>
                  <a:lnTo>
                    <a:pt x="1570356" y="37159"/>
                  </a:lnTo>
                  <a:lnTo>
                    <a:pt x="1578928" y="41605"/>
                  </a:lnTo>
                  <a:lnTo>
                    <a:pt x="1587818" y="46052"/>
                  </a:lnTo>
                  <a:lnTo>
                    <a:pt x="1596073" y="50816"/>
                  </a:lnTo>
                  <a:lnTo>
                    <a:pt x="1604646" y="55897"/>
                  </a:lnTo>
                  <a:lnTo>
                    <a:pt x="1612583" y="60979"/>
                  </a:lnTo>
                  <a:lnTo>
                    <a:pt x="1620521" y="66378"/>
                  </a:lnTo>
                  <a:lnTo>
                    <a:pt x="1628776" y="72095"/>
                  </a:lnTo>
                  <a:lnTo>
                    <a:pt x="1636078" y="77812"/>
                  </a:lnTo>
                  <a:lnTo>
                    <a:pt x="1644016" y="83528"/>
                  </a:lnTo>
                  <a:lnTo>
                    <a:pt x="1651318" y="89880"/>
                  </a:lnTo>
                  <a:lnTo>
                    <a:pt x="1658303" y="96232"/>
                  </a:lnTo>
                  <a:lnTo>
                    <a:pt x="1665606" y="102902"/>
                  </a:lnTo>
                  <a:lnTo>
                    <a:pt x="1672591" y="109571"/>
                  </a:lnTo>
                  <a:lnTo>
                    <a:pt x="1679258" y="116241"/>
                  </a:lnTo>
                  <a:lnTo>
                    <a:pt x="1685926" y="123546"/>
                  </a:lnTo>
                  <a:lnTo>
                    <a:pt x="1692593" y="130851"/>
                  </a:lnTo>
                  <a:lnTo>
                    <a:pt x="1698943" y="138155"/>
                  </a:lnTo>
                  <a:lnTo>
                    <a:pt x="1704976" y="145778"/>
                  </a:lnTo>
                  <a:lnTo>
                    <a:pt x="1710691" y="153400"/>
                  </a:lnTo>
                  <a:lnTo>
                    <a:pt x="1716723" y="161658"/>
                  </a:lnTo>
                  <a:lnTo>
                    <a:pt x="1722438" y="169597"/>
                  </a:lnTo>
                  <a:lnTo>
                    <a:pt x="1727836" y="177537"/>
                  </a:lnTo>
                  <a:lnTo>
                    <a:pt x="1733233" y="186113"/>
                  </a:lnTo>
                  <a:lnTo>
                    <a:pt x="1738313" y="194688"/>
                  </a:lnTo>
                  <a:lnTo>
                    <a:pt x="1743076" y="203263"/>
                  </a:lnTo>
                  <a:lnTo>
                    <a:pt x="1747838" y="212156"/>
                  </a:lnTo>
                  <a:lnTo>
                    <a:pt x="1752283" y="221048"/>
                  </a:lnTo>
                  <a:lnTo>
                    <a:pt x="1760856" y="239469"/>
                  </a:lnTo>
                  <a:lnTo>
                    <a:pt x="1768793" y="258207"/>
                  </a:lnTo>
                  <a:lnTo>
                    <a:pt x="1776096" y="277581"/>
                  </a:lnTo>
                  <a:lnTo>
                    <a:pt x="1782446" y="297272"/>
                  </a:lnTo>
                  <a:lnTo>
                    <a:pt x="1788161" y="317916"/>
                  </a:lnTo>
                  <a:lnTo>
                    <a:pt x="1792923" y="338560"/>
                  </a:lnTo>
                  <a:lnTo>
                    <a:pt x="1797051" y="359521"/>
                  </a:lnTo>
                  <a:lnTo>
                    <a:pt x="1799908" y="380800"/>
                  </a:lnTo>
                  <a:lnTo>
                    <a:pt x="1802448" y="402397"/>
                  </a:lnTo>
                  <a:lnTo>
                    <a:pt x="1804036" y="424946"/>
                  </a:lnTo>
                  <a:lnTo>
                    <a:pt x="1809751" y="426534"/>
                  </a:lnTo>
                  <a:lnTo>
                    <a:pt x="1815148" y="428758"/>
                  </a:lnTo>
                  <a:lnTo>
                    <a:pt x="1819911" y="431616"/>
                  </a:lnTo>
                  <a:lnTo>
                    <a:pt x="1825308" y="434474"/>
                  </a:lnTo>
                  <a:lnTo>
                    <a:pt x="1829753" y="437968"/>
                  </a:lnTo>
                  <a:lnTo>
                    <a:pt x="1834198" y="441144"/>
                  </a:lnTo>
                  <a:lnTo>
                    <a:pt x="1838326" y="445273"/>
                  </a:lnTo>
                  <a:lnTo>
                    <a:pt x="1842453" y="449401"/>
                  </a:lnTo>
                  <a:lnTo>
                    <a:pt x="1845628" y="453848"/>
                  </a:lnTo>
                  <a:lnTo>
                    <a:pt x="1849121" y="458612"/>
                  </a:lnTo>
                  <a:lnTo>
                    <a:pt x="1851978" y="463693"/>
                  </a:lnTo>
                  <a:lnTo>
                    <a:pt x="1854201" y="469728"/>
                  </a:lnTo>
                  <a:lnTo>
                    <a:pt x="1856423" y="475762"/>
                  </a:lnTo>
                  <a:lnTo>
                    <a:pt x="1858328" y="482114"/>
                  </a:lnTo>
                  <a:lnTo>
                    <a:pt x="1859916" y="488784"/>
                  </a:lnTo>
                  <a:lnTo>
                    <a:pt x="1860868" y="496088"/>
                  </a:lnTo>
                  <a:lnTo>
                    <a:pt x="1861503" y="502123"/>
                  </a:lnTo>
                  <a:lnTo>
                    <a:pt x="1862138" y="507839"/>
                  </a:lnTo>
                  <a:lnTo>
                    <a:pt x="1862138" y="513874"/>
                  </a:lnTo>
                  <a:lnTo>
                    <a:pt x="1861503" y="519908"/>
                  </a:lnTo>
                  <a:lnTo>
                    <a:pt x="1861186" y="526260"/>
                  </a:lnTo>
                  <a:lnTo>
                    <a:pt x="1860868" y="532294"/>
                  </a:lnTo>
                  <a:lnTo>
                    <a:pt x="1858963" y="544998"/>
                  </a:lnTo>
                  <a:lnTo>
                    <a:pt x="1856106" y="557385"/>
                  </a:lnTo>
                  <a:lnTo>
                    <a:pt x="1852296" y="569771"/>
                  </a:lnTo>
                  <a:lnTo>
                    <a:pt x="1847851" y="582157"/>
                  </a:lnTo>
                  <a:lnTo>
                    <a:pt x="1842771" y="593908"/>
                  </a:lnTo>
                  <a:lnTo>
                    <a:pt x="1836738" y="605342"/>
                  </a:lnTo>
                  <a:lnTo>
                    <a:pt x="1833881" y="611059"/>
                  </a:lnTo>
                  <a:lnTo>
                    <a:pt x="1830071" y="616140"/>
                  </a:lnTo>
                  <a:lnTo>
                    <a:pt x="1826578" y="621540"/>
                  </a:lnTo>
                  <a:lnTo>
                    <a:pt x="1823086" y="626621"/>
                  </a:lnTo>
                  <a:lnTo>
                    <a:pt x="1818958" y="631385"/>
                  </a:lnTo>
                  <a:lnTo>
                    <a:pt x="1814831" y="635831"/>
                  </a:lnTo>
                  <a:lnTo>
                    <a:pt x="1810703" y="640278"/>
                  </a:lnTo>
                  <a:lnTo>
                    <a:pt x="1806258" y="644407"/>
                  </a:lnTo>
                  <a:lnTo>
                    <a:pt x="1801813" y="648218"/>
                  </a:lnTo>
                  <a:lnTo>
                    <a:pt x="1797051" y="652029"/>
                  </a:lnTo>
                  <a:lnTo>
                    <a:pt x="1792288" y="655205"/>
                  </a:lnTo>
                  <a:lnTo>
                    <a:pt x="1787208" y="658063"/>
                  </a:lnTo>
                  <a:lnTo>
                    <a:pt x="1782128" y="660922"/>
                  </a:lnTo>
                  <a:lnTo>
                    <a:pt x="1777048" y="663145"/>
                  </a:lnTo>
                  <a:lnTo>
                    <a:pt x="1771651" y="681248"/>
                  </a:lnTo>
                  <a:lnTo>
                    <a:pt x="1766571" y="699033"/>
                  </a:lnTo>
                  <a:lnTo>
                    <a:pt x="1760538" y="716501"/>
                  </a:lnTo>
                  <a:lnTo>
                    <a:pt x="1754188" y="733969"/>
                  </a:lnTo>
                  <a:lnTo>
                    <a:pt x="1747521" y="751437"/>
                  </a:lnTo>
                  <a:lnTo>
                    <a:pt x="1740218" y="768587"/>
                  </a:lnTo>
                  <a:lnTo>
                    <a:pt x="1732598" y="785420"/>
                  </a:lnTo>
                  <a:lnTo>
                    <a:pt x="1724661" y="801618"/>
                  </a:lnTo>
                  <a:lnTo>
                    <a:pt x="1716406" y="817497"/>
                  </a:lnTo>
                  <a:lnTo>
                    <a:pt x="1707516" y="833695"/>
                  </a:lnTo>
                  <a:lnTo>
                    <a:pt x="1698308" y="848940"/>
                  </a:lnTo>
                  <a:lnTo>
                    <a:pt x="1688148" y="863867"/>
                  </a:lnTo>
                  <a:lnTo>
                    <a:pt x="1677988" y="878159"/>
                  </a:lnTo>
                  <a:lnTo>
                    <a:pt x="1667511" y="892451"/>
                  </a:lnTo>
                  <a:lnTo>
                    <a:pt x="1656716" y="905790"/>
                  </a:lnTo>
                  <a:lnTo>
                    <a:pt x="1644968" y="918811"/>
                  </a:lnTo>
                  <a:lnTo>
                    <a:pt x="1633221" y="931515"/>
                  </a:lnTo>
                  <a:lnTo>
                    <a:pt x="1620838" y="943266"/>
                  </a:lnTo>
                  <a:lnTo>
                    <a:pt x="1607821" y="954382"/>
                  </a:lnTo>
                  <a:lnTo>
                    <a:pt x="1594803" y="964863"/>
                  </a:lnTo>
                  <a:lnTo>
                    <a:pt x="1581151" y="974709"/>
                  </a:lnTo>
                  <a:lnTo>
                    <a:pt x="1567181" y="983919"/>
                  </a:lnTo>
                  <a:lnTo>
                    <a:pt x="1552576" y="992176"/>
                  </a:lnTo>
                  <a:lnTo>
                    <a:pt x="1545273" y="996305"/>
                  </a:lnTo>
                  <a:lnTo>
                    <a:pt x="1537336" y="1000116"/>
                  </a:lnTo>
                  <a:lnTo>
                    <a:pt x="1530033" y="1003610"/>
                  </a:lnTo>
                  <a:lnTo>
                    <a:pt x="1522096" y="1006786"/>
                  </a:lnTo>
                  <a:lnTo>
                    <a:pt x="1513841" y="1010279"/>
                  </a:lnTo>
                  <a:lnTo>
                    <a:pt x="1506221" y="1012820"/>
                  </a:lnTo>
                  <a:lnTo>
                    <a:pt x="1497966" y="1015679"/>
                  </a:lnTo>
                  <a:lnTo>
                    <a:pt x="1489711" y="1017902"/>
                  </a:lnTo>
                  <a:lnTo>
                    <a:pt x="1481456" y="1020443"/>
                  </a:lnTo>
                  <a:lnTo>
                    <a:pt x="1473201" y="1022348"/>
                  </a:lnTo>
                  <a:lnTo>
                    <a:pt x="1464628" y="1024254"/>
                  </a:lnTo>
                  <a:lnTo>
                    <a:pt x="1455738" y="1025842"/>
                  </a:lnTo>
                  <a:lnTo>
                    <a:pt x="1447166" y="1027112"/>
                  </a:lnTo>
                  <a:lnTo>
                    <a:pt x="1438276" y="1028383"/>
                  </a:lnTo>
                  <a:lnTo>
                    <a:pt x="1429068" y="1029018"/>
                  </a:lnTo>
                  <a:lnTo>
                    <a:pt x="1419860" y="1029971"/>
                  </a:lnTo>
                  <a:lnTo>
                    <a:pt x="1410653" y="1030288"/>
                  </a:lnTo>
                  <a:lnTo>
                    <a:pt x="1401445" y="1030288"/>
                  </a:lnTo>
                  <a:lnTo>
                    <a:pt x="1391920" y="1030288"/>
                  </a:lnTo>
                  <a:lnTo>
                    <a:pt x="1382713" y="1029971"/>
                  </a:lnTo>
                  <a:lnTo>
                    <a:pt x="1373823" y="1029018"/>
                  </a:lnTo>
                  <a:lnTo>
                    <a:pt x="1364933" y="1028383"/>
                  </a:lnTo>
                  <a:lnTo>
                    <a:pt x="1356043" y="1027112"/>
                  </a:lnTo>
                  <a:lnTo>
                    <a:pt x="1347153" y="1025842"/>
                  </a:lnTo>
                  <a:lnTo>
                    <a:pt x="1338580" y="1024254"/>
                  </a:lnTo>
                  <a:lnTo>
                    <a:pt x="1330008" y="1022348"/>
                  </a:lnTo>
                  <a:lnTo>
                    <a:pt x="1321753" y="1020443"/>
                  </a:lnTo>
                  <a:lnTo>
                    <a:pt x="1313180" y="1018219"/>
                  </a:lnTo>
                  <a:lnTo>
                    <a:pt x="1305243" y="1015679"/>
                  </a:lnTo>
                  <a:lnTo>
                    <a:pt x="1297305" y="1013138"/>
                  </a:lnTo>
                  <a:lnTo>
                    <a:pt x="1289050" y="1010279"/>
                  </a:lnTo>
                  <a:lnTo>
                    <a:pt x="1281430" y="1007104"/>
                  </a:lnTo>
                  <a:lnTo>
                    <a:pt x="1273493" y="1003928"/>
                  </a:lnTo>
                  <a:lnTo>
                    <a:pt x="1266190" y="1000434"/>
                  </a:lnTo>
                  <a:lnTo>
                    <a:pt x="1250950" y="992812"/>
                  </a:lnTo>
                  <a:lnTo>
                    <a:pt x="1236345" y="984554"/>
                  </a:lnTo>
                  <a:lnTo>
                    <a:pt x="1222693" y="975344"/>
                  </a:lnTo>
                  <a:lnTo>
                    <a:pt x="1209040" y="965498"/>
                  </a:lnTo>
                  <a:lnTo>
                    <a:pt x="1196023" y="955017"/>
                  </a:lnTo>
                  <a:lnTo>
                    <a:pt x="1183005" y="943901"/>
                  </a:lnTo>
                  <a:lnTo>
                    <a:pt x="1170623" y="932150"/>
                  </a:lnTo>
                  <a:lnTo>
                    <a:pt x="1158875" y="919764"/>
                  </a:lnTo>
                  <a:lnTo>
                    <a:pt x="1147128" y="907378"/>
                  </a:lnTo>
                  <a:lnTo>
                    <a:pt x="1136333" y="893721"/>
                  </a:lnTo>
                  <a:lnTo>
                    <a:pt x="1125538" y="879747"/>
                  </a:lnTo>
                  <a:lnTo>
                    <a:pt x="1115695" y="865455"/>
                  </a:lnTo>
                  <a:lnTo>
                    <a:pt x="1105853" y="850845"/>
                  </a:lnTo>
                  <a:lnTo>
                    <a:pt x="1096645" y="835601"/>
                  </a:lnTo>
                  <a:lnTo>
                    <a:pt x="1087755" y="820038"/>
                  </a:lnTo>
                  <a:lnTo>
                    <a:pt x="1079183" y="803841"/>
                  </a:lnTo>
                  <a:lnTo>
                    <a:pt x="1070928" y="787643"/>
                  </a:lnTo>
                  <a:lnTo>
                    <a:pt x="1063625" y="770811"/>
                  </a:lnTo>
                  <a:lnTo>
                    <a:pt x="1056323" y="753978"/>
                  </a:lnTo>
                  <a:lnTo>
                    <a:pt x="1049655" y="737145"/>
                  </a:lnTo>
                  <a:lnTo>
                    <a:pt x="1043305" y="719677"/>
                  </a:lnTo>
                  <a:lnTo>
                    <a:pt x="1037273" y="702209"/>
                  </a:lnTo>
                  <a:lnTo>
                    <a:pt x="1031558" y="684106"/>
                  </a:lnTo>
                  <a:lnTo>
                    <a:pt x="1026795" y="666321"/>
                  </a:lnTo>
                  <a:lnTo>
                    <a:pt x="1020763" y="664415"/>
                  </a:lnTo>
                  <a:lnTo>
                    <a:pt x="1015365" y="662827"/>
                  </a:lnTo>
                  <a:lnTo>
                    <a:pt x="1009650" y="659969"/>
                  </a:lnTo>
                  <a:lnTo>
                    <a:pt x="1004253" y="657110"/>
                  </a:lnTo>
                  <a:lnTo>
                    <a:pt x="998855" y="653617"/>
                  </a:lnTo>
                  <a:lnTo>
                    <a:pt x="993775" y="650441"/>
                  </a:lnTo>
                  <a:lnTo>
                    <a:pt x="989013" y="646312"/>
                  </a:lnTo>
                  <a:lnTo>
                    <a:pt x="984250" y="642183"/>
                  </a:lnTo>
                  <a:lnTo>
                    <a:pt x="979805" y="637737"/>
                  </a:lnTo>
                  <a:lnTo>
                    <a:pt x="975360" y="632973"/>
                  </a:lnTo>
                  <a:lnTo>
                    <a:pt x="970598" y="627891"/>
                  </a:lnTo>
                  <a:lnTo>
                    <a:pt x="966788" y="622492"/>
                  </a:lnTo>
                  <a:lnTo>
                    <a:pt x="962978" y="617411"/>
                  </a:lnTo>
                  <a:lnTo>
                    <a:pt x="959168" y="611376"/>
                  </a:lnTo>
                  <a:lnTo>
                    <a:pt x="955358" y="605660"/>
                  </a:lnTo>
                  <a:lnTo>
                    <a:pt x="952500" y="599625"/>
                  </a:lnTo>
                  <a:lnTo>
                    <a:pt x="949325" y="593591"/>
                  </a:lnTo>
                  <a:lnTo>
                    <a:pt x="946468" y="587239"/>
                  </a:lnTo>
                  <a:lnTo>
                    <a:pt x="943610" y="580887"/>
                  </a:lnTo>
                  <a:lnTo>
                    <a:pt x="941388" y="574535"/>
                  </a:lnTo>
                  <a:lnTo>
                    <a:pt x="939165" y="567865"/>
                  </a:lnTo>
                  <a:lnTo>
                    <a:pt x="937260" y="561196"/>
                  </a:lnTo>
                  <a:lnTo>
                    <a:pt x="935355" y="554526"/>
                  </a:lnTo>
                  <a:lnTo>
                    <a:pt x="934085" y="547857"/>
                  </a:lnTo>
                  <a:lnTo>
                    <a:pt x="932815" y="541505"/>
                  </a:lnTo>
                  <a:lnTo>
                    <a:pt x="931863" y="534835"/>
                  </a:lnTo>
                  <a:lnTo>
                    <a:pt x="930910" y="528166"/>
                  </a:lnTo>
                  <a:lnTo>
                    <a:pt x="930593" y="521496"/>
                  </a:lnTo>
                  <a:lnTo>
                    <a:pt x="930275" y="515144"/>
                  </a:lnTo>
                  <a:lnTo>
                    <a:pt x="930275" y="508792"/>
                  </a:lnTo>
                  <a:lnTo>
                    <a:pt x="930593" y="502440"/>
                  </a:lnTo>
                  <a:lnTo>
                    <a:pt x="931228" y="496088"/>
                  </a:lnTo>
                  <a:lnTo>
                    <a:pt x="932498" y="488148"/>
                  </a:lnTo>
                  <a:lnTo>
                    <a:pt x="934403" y="480526"/>
                  </a:lnTo>
                  <a:lnTo>
                    <a:pt x="936625" y="473539"/>
                  </a:lnTo>
                  <a:lnTo>
                    <a:pt x="939165" y="466869"/>
                  </a:lnTo>
                  <a:lnTo>
                    <a:pt x="942023" y="460835"/>
                  </a:lnTo>
                  <a:lnTo>
                    <a:pt x="945515" y="455436"/>
                  </a:lnTo>
                  <a:lnTo>
                    <a:pt x="949325" y="450037"/>
                  </a:lnTo>
                  <a:lnTo>
                    <a:pt x="953770" y="445273"/>
                  </a:lnTo>
                  <a:lnTo>
                    <a:pt x="958215" y="440826"/>
                  </a:lnTo>
                  <a:lnTo>
                    <a:pt x="962978" y="437015"/>
                  </a:lnTo>
                  <a:lnTo>
                    <a:pt x="968058" y="433204"/>
                  </a:lnTo>
                  <a:lnTo>
                    <a:pt x="973773" y="430345"/>
                  </a:lnTo>
                  <a:lnTo>
                    <a:pt x="979805" y="427805"/>
                  </a:lnTo>
                  <a:lnTo>
                    <a:pt x="985520" y="425264"/>
                  </a:lnTo>
                  <a:lnTo>
                    <a:pt x="992188" y="423358"/>
                  </a:lnTo>
                  <a:lnTo>
                    <a:pt x="998855" y="421453"/>
                  </a:lnTo>
                  <a:lnTo>
                    <a:pt x="1000443" y="399538"/>
                  </a:lnTo>
                  <a:lnTo>
                    <a:pt x="1002983" y="377942"/>
                  </a:lnTo>
                  <a:lnTo>
                    <a:pt x="1006475" y="356663"/>
                  </a:lnTo>
                  <a:lnTo>
                    <a:pt x="1010603" y="336019"/>
                  </a:lnTo>
                  <a:lnTo>
                    <a:pt x="1015365" y="315057"/>
                  </a:lnTo>
                  <a:lnTo>
                    <a:pt x="1020763" y="295049"/>
                  </a:lnTo>
                  <a:lnTo>
                    <a:pt x="1027748" y="275358"/>
                  </a:lnTo>
                  <a:lnTo>
                    <a:pt x="1034733" y="256302"/>
                  </a:lnTo>
                  <a:lnTo>
                    <a:pt x="1042353" y="237564"/>
                  </a:lnTo>
                  <a:lnTo>
                    <a:pt x="1051243" y="219143"/>
                  </a:lnTo>
                  <a:lnTo>
                    <a:pt x="1060768" y="201675"/>
                  </a:lnTo>
                  <a:lnTo>
                    <a:pt x="1065530" y="193417"/>
                  </a:lnTo>
                  <a:lnTo>
                    <a:pt x="1070610" y="184842"/>
                  </a:lnTo>
                  <a:lnTo>
                    <a:pt x="1076008" y="176585"/>
                  </a:lnTo>
                  <a:lnTo>
                    <a:pt x="1081405" y="168327"/>
                  </a:lnTo>
                  <a:lnTo>
                    <a:pt x="1087120" y="160070"/>
                  </a:lnTo>
                  <a:lnTo>
                    <a:pt x="1092835" y="152447"/>
                  </a:lnTo>
                  <a:lnTo>
                    <a:pt x="1098868" y="144507"/>
                  </a:lnTo>
                  <a:lnTo>
                    <a:pt x="1104900" y="137202"/>
                  </a:lnTo>
                  <a:lnTo>
                    <a:pt x="1111250" y="129580"/>
                  </a:lnTo>
                  <a:lnTo>
                    <a:pt x="1117600" y="122593"/>
                  </a:lnTo>
                  <a:lnTo>
                    <a:pt x="1124268" y="115606"/>
                  </a:lnTo>
                  <a:lnTo>
                    <a:pt x="1131253" y="108619"/>
                  </a:lnTo>
                  <a:lnTo>
                    <a:pt x="1137920" y="101949"/>
                  </a:lnTo>
                  <a:lnTo>
                    <a:pt x="1144905" y="95597"/>
                  </a:lnTo>
                  <a:lnTo>
                    <a:pt x="1152525" y="89245"/>
                  </a:lnTo>
                  <a:lnTo>
                    <a:pt x="1159828" y="82893"/>
                  </a:lnTo>
                  <a:lnTo>
                    <a:pt x="1167130" y="76859"/>
                  </a:lnTo>
                  <a:lnTo>
                    <a:pt x="1175068" y="71460"/>
                  </a:lnTo>
                  <a:lnTo>
                    <a:pt x="1183005" y="65743"/>
                  </a:lnTo>
                  <a:lnTo>
                    <a:pt x="1190943" y="60661"/>
                  </a:lnTo>
                  <a:lnTo>
                    <a:pt x="1198880" y="55262"/>
                  </a:lnTo>
                  <a:lnTo>
                    <a:pt x="1207453" y="50498"/>
                  </a:lnTo>
                  <a:lnTo>
                    <a:pt x="1216025" y="45734"/>
                  </a:lnTo>
                  <a:lnTo>
                    <a:pt x="1224598" y="41288"/>
                  </a:lnTo>
                  <a:lnTo>
                    <a:pt x="1233170" y="36841"/>
                  </a:lnTo>
                  <a:lnTo>
                    <a:pt x="1242060" y="32713"/>
                  </a:lnTo>
                  <a:lnTo>
                    <a:pt x="1250950" y="28902"/>
                  </a:lnTo>
                  <a:lnTo>
                    <a:pt x="1260158" y="25408"/>
                  </a:lnTo>
                  <a:lnTo>
                    <a:pt x="1269365" y="21914"/>
                  </a:lnTo>
                  <a:lnTo>
                    <a:pt x="1278890" y="19056"/>
                  </a:lnTo>
                  <a:lnTo>
                    <a:pt x="1288415" y="15880"/>
                  </a:lnTo>
                  <a:lnTo>
                    <a:pt x="1297940" y="13339"/>
                  </a:lnTo>
                  <a:lnTo>
                    <a:pt x="1307783" y="10798"/>
                  </a:lnTo>
                  <a:lnTo>
                    <a:pt x="1317625" y="8575"/>
                  </a:lnTo>
                  <a:lnTo>
                    <a:pt x="1327785" y="6670"/>
                  </a:lnTo>
                  <a:lnTo>
                    <a:pt x="1337945" y="4764"/>
                  </a:lnTo>
                  <a:lnTo>
                    <a:pt x="1348105" y="3494"/>
                  </a:lnTo>
                  <a:lnTo>
                    <a:pt x="1358583" y="2223"/>
                  </a:lnTo>
                  <a:lnTo>
                    <a:pt x="1369060" y="1588"/>
                  </a:lnTo>
                  <a:lnTo>
                    <a:pt x="1379855" y="635"/>
                  </a:lnTo>
                  <a:lnTo>
                    <a:pt x="1390650" y="318"/>
                  </a:lnTo>
                  <a:lnTo>
                    <a:pt x="1401445" y="0"/>
                  </a:lnTo>
                  <a:close/>
                </a:path>
              </a:pathLst>
            </a:custGeom>
            <a:solidFill>
              <a:srgbClr val="197BC8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987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4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4" presetID="16" presetClass="entr" presetSubtype="4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3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900" decel="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900" decel="100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900" decel="100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37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4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900" decel="100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4" grpId="0"/>
          <p:bldP spid="5" grpId="0"/>
          <p:bldP spid="6" grpId="0"/>
          <p:bldP spid="7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4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4" presetID="16" presetClass="entr" presetSubtype="4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3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900" decel="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900" decel="100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900" decel="100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37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4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900" decel="100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4" grpId="0"/>
          <p:bldP spid="5" grpId="0"/>
          <p:bldP spid="6" grpId="0"/>
          <p:bldP spid="7" grpId="0"/>
          <p:bldP spid="8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>
            <a:extLst>
              <a:ext uri="{FF2B5EF4-FFF2-40B4-BE49-F238E27FC236}">
                <a16:creationId xmlns:a16="http://schemas.microsoft.com/office/drawing/2014/main" id="{55013A65-13E3-41CB-9713-A30EFB4A3D4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8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>
            <a:extLst>
              <a:ext uri="{FF2B5EF4-FFF2-40B4-BE49-F238E27FC236}">
                <a16:creationId xmlns:a16="http://schemas.microsoft.com/office/drawing/2014/main" id="{EDE4D939-0C77-4E6E-A773-E859BDD07B69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>
            <a:extLst>
              <a:ext uri="{FF2B5EF4-FFF2-40B4-BE49-F238E27FC236}">
                <a16:creationId xmlns:a16="http://schemas.microsoft.com/office/drawing/2014/main" id="{7D6D8172-749A-450F-A5B5-C6DD01CC4AE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>
              <a:extLst>
                <a:ext uri="{FF2B5EF4-FFF2-40B4-BE49-F238E27FC236}">
                  <a16:creationId xmlns:a16="http://schemas.microsoft.com/office/drawing/2014/main" id="{6744C3CB-B674-4FE5-BFAE-0C6E3A4EEB29}"/>
                </a:ext>
              </a:extLst>
            </p:cNvPr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>
              <a:extLst>
                <a:ext uri="{FF2B5EF4-FFF2-40B4-BE49-F238E27FC236}">
                  <a16:creationId xmlns:a16="http://schemas.microsoft.com/office/drawing/2014/main" id="{6303BD57-ED27-4CBA-99CA-5085B1084194}"/>
                </a:ext>
              </a:extLst>
            </p:cNvPr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>
            <a:extLst>
              <a:ext uri="{FF2B5EF4-FFF2-40B4-BE49-F238E27FC236}">
                <a16:creationId xmlns:a16="http://schemas.microsoft.com/office/drawing/2014/main" id="{31A3A72B-F676-49D9-96C6-176F5B18052A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>
              <a:extLst>
                <a:ext uri="{FF2B5EF4-FFF2-40B4-BE49-F238E27FC236}">
                  <a16:creationId xmlns:a16="http://schemas.microsoft.com/office/drawing/2014/main" id="{1DBA8E1B-7C5B-4846-AA18-E232D02F5DFB}"/>
                </a:ext>
              </a:extLst>
            </p:cNvPr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>
              <a:extLst>
                <a:ext uri="{FF2B5EF4-FFF2-40B4-BE49-F238E27FC236}">
                  <a16:creationId xmlns:a16="http://schemas.microsoft.com/office/drawing/2014/main" id="{EED78483-DD56-4CF0-B42C-F8A796711800}"/>
                </a:ext>
              </a:extLst>
            </p:cNvPr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>
            <a:extLst>
              <a:ext uri="{FF2B5EF4-FFF2-40B4-BE49-F238E27FC236}">
                <a16:creationId xmlns:a16="http://schemas.microsoft.com/office/drawing/2014/main" id="{4A3F3603-09C6-4C50-BFF0-86D790735F3E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千图PPT彼岸天：ID 8661124文本框 14">
            <a:extLst>
              <a:ext uri="{FF2B5EF4-FFF2-40B4-BE49-F238E27FC236}">
                <a16:creationId xmlns:a16="http://schemas.microsoft.com/office/drawing/2014/main" id="{8ECC2186-5A27-43F1-B582-71F6298150C1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 bwMode="auto">
          <a:xfrm>
            <a:off x="8332890" y="4167537"/>
            <a:ext cx="2990825" cy="1150912"/>
          </a:xfrm>
          <a:prstGeom prst="rect">
            <a:avLst/>
          </a:prstGeom>
        </p:spPr>
        <p:txBody>
          <a:bodyPr wrap="square" lIns="0" tIns="0" rIns="0" bIns="0" anchor="t" anchorCtr="0">
            <a:normAutofit fontScale="92500" lnSpcReduction="20000"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dirty="0"/>
              <a:t>一个实体；</a:t>
            </a:r>
          </a:p>
          <a:p>
            <a:pPr algn="just">
              <a:lnSpc>
                <a:spcPct val="120000"/>
              </a:lnSpc>
              <a:defRPr/>
            </a:pPr>
            <a:r>
              <a:rPr lang="zh-CN" altLang="en-US" dirty="0"/>
              <a:t> 在使用时，每一个数据成员都应该有确定的值。</a:t>
            </a:r>
          </a:p>
          <a:p>
            <a:pPr marL="0" indent="0" algn="just">
              <a:lnSpc>
                <a:spcPct val="120000"/>
              </a:lnSpc>
              <a:defRPr/>
            </a:pPr>
            <a:br>
              <a:rPr lang="zh-CN" altLang="en-US" sz="1050" dirty="0"/>
            </a:br>
            <a:endParaRPr lang="zh-CN" altLang="en-US" sz="1050" dirty="0"/>
          </a:p>
        </p:txBody>
      </p:sp>
      <p:sp>
        <p:nvSpPr>
          <p:cNvPr id="21" name="千图PPT彼岸天：ID 8661124文本框 15">
            <a:extLst>
              <a:ext uri="{FF2B5EF4-FFF2-40B4-BE49-F238E27FC236}">
                <a16:creationId xmlns:a16="http://schemas.microsoft.com/office/drawing/2014/main" id="{41B3E896-4180-48E9-8EDA-B7AAD113FAC1}"/>
              </a:ext>
            </a:extLst>
          </p:cNvPr>
          <p:cNvSpPr txBox="1">
            <a:spLocks/>
          </p:cNvSpPr>
          <p:nvPr>
            <p:custDataLst>
              <p:tags r:id="rId7"/>
            </p:custDataLst>
          </p:nvPr>
        </p:nvSpPr>
        <p:spPr>
          <a:xfrm>
            <a:off x="8335040" y="3766017"/>
            <a:ext cx="2560380" cy="328231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zh-CN" altLang="en-US" sz="2133" dirty="0">
                <a:solidFill>
                  <a:schemeClr val="accent2"/>
                </a:solidFill>
              </a:rPr>
              <a:t>对象</a:t>
            </a:r>
          </a:p>
        </p:txBody>
      </p:sp>
      <p:sp>
        <p:nvSpPr>
          <p:cNvPr id="22" name="千图PPT彼岸天：ID 8661124文本框 28">
            <a:extLst>
              <a:ext uri="{FF2B5EF4-FFF2-40B4-BE49-F238E27FC236}">
                <a16:creationId xmlns:a16="http://schemas.microsoft.com/office/drawing/2014/main" id="{119486B3-5014-476B-B92A-D5F04BE019DD}"/>
              </a:ext>
            </a:extLst>
          </p:cNvPr>
          <p:cNvSpPr txBox="1">
            <a:spLocks/>
          </p:cNvSpPr>
          <p:nvPr>
            <p:custDataLst>
              <p:tags r:id="rId8"/>
            </p:custDataLst>
          </p:nvPr>
        </p:nvSpPr>
        <p:spPr bwMode="auto">
          <a:xfrm>
            <a:off x="719138" y="2596872"/>
            <a:ext cx="3108170" cy="715986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zh-CN" altLang="en-US" dirty="0"/>
              <a:t> 一种抽象的数据类型；</a:t>
            </a:r>
          </a:p>
          <a:p>
            <a:pPr algn="r">
              <a:lnSpc>
                <a:spcPct val="120000"/>
              </a:lnSpc>
              <a:defRPr/>
            </a:pPr>
            <a:r>
              <a:rPr lang="zh-CN" altLang="en-US" dirty="0"/>
              <a:t> 不占存储空间；</a:t>
            </a:r>
          </a:p>
          <a:p>
            <a:pPr algn="r">
              <a:lnSpc>
                <a:spcPct val="120000"/>
              </a:lnSpc>
              <a:defRPr/>
            </a:pPr>
            <a:r>
              <a:rPr lang="zh-CN" altLang="en-US" dirty="0"/>
              <a:t> 不容纳具体数据；</a:t>
            </a:r>
          </a:p>
        </p:txBody>
      </p:sp>
      <p:sp>
        <p:nvSpPr>
          <p:cNvPr id="11" name="千图PPT彼岸天：ID 8661124文本框 18">
            <a:extLst>
              <a:ext uri="{FF2B5EF4-FFF2-40B4-BE49-F238E27FC236}">
                <a16:creationId xmlns:a16="http://schemas.microsoft.com/office/drawing/2014/main" id="{38459885-A9FE-4A85-84E8-68704C928F9C}"/>
              </a:ext>
            </a:extLst>
          </p:cNvPr>
          <p:cNvSpPr txBox="1">
            <a:spLocks/>
          </p:cNvSpPr>
          <p:nvPr>
            <p:custDataLst>
              <p:tags r:id="rId9"/>
            </p:custDataLst>
          </p:nvPr>
        </p:nvSpPr>
        <p:spPr>
          <a:xfrm>
            <a:off x="1266930" y="2203125"/>
            <a:ext cx="2560380" cy="328231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 algn="r"/>
            <a:r>
              <a:rPr lang="zh-CN" altLang="en-US" sz="2133" dirty="0">
                <a:solidFill>
                  <a:schemeClr val="accent1"/>
                </a:solidFill>
              </a:rPr>
              <a:t>类</a:t>
            </a:r>
          </a:p>
        </p:txBody>
      </p:sp>
      <p:sp>
        <p:nvSpPr>
          <p:cNvPr id="17" name="千图PPT彼岸天：ID 8661124Freeform: Shape 20">
            <a:extLst>
              <a:ext uri="{FF2B5EF4-FFF2-40B4-BE49-F238E27FC236}">
                <a16:creationId xmlns:a16="http://schemas.microsoft.com/office/drawing/2014/main" id="{976EBB30-438A-43DE-8639-AA83BA6EB754}"/>
              </a:ext>
            </a:extLst>
          </p:cNvPr>
          <p:cNvSpPr>
            <a:spLocks/>
          </p:cNvSpPr>
          <p:nvPr>
            <p:custDataLst>
              <p:tags r:id="rId10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>
            <a:extLst>
              <a:ext uri="{FF2B5EF4-FFF2-40B4-BE49-F238E27FC236}">
                <a16:creationId xmlns:a16="http://schemas.microsoft.com/office/drawing/2014/main" id="{D807766E-63AD-4BBA-82AF-7736786313EF}"/>
              </a:ext>
            </a:extLst>
          </p:cNvPr>
          <p:cNvSpPr>
            <a:spLocks/>
          </p:cNvSpPr>
          <p:nvPr>
            <p:custDataLst>
              <p:tags r:id="rId11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>
            <a:extLst>
              <a:ext uri="{FF2B5EF4-FFF2-40B4-BE49-F238E27FC236}">
                <a16:creationId xmlns:a16="http://schemas.microsoft.com/office/drawing/2014/main" id="{1C944775-6E50-491B-84D1-78D43B69E4BC}"/>
              </a:ext>
            </a:extLst>
          </p:cNvPr>
          <p:cNvSpPr>
            <a:spLocks/>
          </p:cNvSpPr>
          <p:nvPr>
            <p:custDataLst>
              <p:tags r:id="rId12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>
            <a:extLst>
              <a:ext uri="{FF2B5EF4-FFF2-40B4-BE49-F238E27FC236}">
                <a16:creationId xmlns:a16="http://schemas.microsoft.com/office/drawing/2014/main" id="{318ED052-9195-4CB8-898C-C544BAA40FA3}"/>
              </a:ext>
            </a:extLst>
          </p:cNvPr>
          <p:cNvSpPr>
            <a:spLocks/>
          </p:cNvSpPr>
          <p:nvPr>
            <p:custDataLst>
              <p:tags r:id="rId13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>
            <a:extLst>
              <a:ext uri="{FF2B5EF4-FFF2-40B4-BE49-F238E27FC236}">
                <a16:creationId xmlns:a16="http://schemas.microsoft.com/office/drawing/2014/main" id="{E52B0FCA-226A-4D16-B401-DD692A475D1C}"/>
              </a:ext>
            </a:extLst>
          </p:cNvPr>
          <p:cNvSpPr>
            <a:spLocks/>
          </p:cNvSpPr>
          <p:nvPr>
            <p:custDataLst>
              <p:tags r:id="rId14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>
            <a:extLst>
              <a:ext uri="{FF2B5EF4-FFF2-40B4-BE49-F238E27FC236}">
                <a16:creationId xmlns:a16="http://schemas.microsoft.com/office/drawing/2014/main" id="{1D8A604F-4C1B-4A8A-B9F5-77D29FA249C2}"/>
              </a:ext>
            </a:extLst>
          </p:cNvPr>
          <p:cNvSpPr>
            <a:spLocks/>
          </p:cNvSpPr>
          <p:nvPr>
            <p:custDataLst>
              <p:tags r:id="rId15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>
            <a:extLst>
              <a:ext uri="{FF2B5EF4-FFF2-40B4-BE49-F238E27FC236}">
                <a16:creationId xmlns:a16="http://schemas.microsoft.com/office/drawing/2014/main" id="{554D7003-7421-4EE9-A60E-579F321FE034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对象初始化和构造函数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F5242B0C-65E4-4D5B-9CFA-8B3A9B595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5886" y="5720160"/>
            <a:ext cx="7559675" cy="1085850"/>
          </a:xfrm>
          <a:prstGeom prst="rect">
            <a:avLst/>
          </a:prstGeom>
          <a:solidFill>
            <a:schemeClr val="bg1"/>
          </a:solidFill>
          <a:ln w="19050" algn="ctr">
            <a:solidFill>
              <a:srgbClr val="FF66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zh-CN" sz="3200" b="1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</a:t>
            </a:r>
            <a:r>
              <a:rPr lang="zh-CN" altLang="en-US" sz="3200" b="1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提供特殊的函数，专门用于对象生成时的初始化。</a:t>
            </a:r>
          </a:p>
        </p:txBody>
      </p:sp>
    </p:spTree>
    <p:extLst>
      <p:ext uri="{BB962C8B-B14F-4D97-AF65-F5344CB8AC3E}">
        <p14:creationId xmlns:p14="http://schemas.microsoft.com/office/powerpoint/2010/main" val="3553869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/>
      <p:bldP spid="21" grpId="0"/>
      <p:bldP spid="22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5" grpId="0" animBg="1"/>
      <p:bldP spid="2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3877985" cy="1077218"/>
          </a:xfrm>
          <a:prstGeom prst="rect">
            <a:avLst/>
          </a:prstGeom>
          <a:noFill/>
        </p:spPr>
        <p:txBody>
          <a:bodyPr wrap="none">
            <a:normAutofit fontScale="77500" lnSpcReduction="2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构造函数是一种特殊的成员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函数，主要用于为对象分配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空间，进行初始化。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583584" y="3210168"/>
            <a:ext cx="5757905" cy="2462844"/>
          </a:xfrm>
          <a:prstGeom prst="rect">
            <a:avLst/>
          </a:prstGeom>
        </p:spPr>
        <p:txBody>
          <a:bodyPr wrap="square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声明一个构造函数的语示格式如下：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public: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类名（</a:t>
            </a:r>
            <a:r>
              <a:rPr lang="en-US" altLang="zh-CN" sz="2000" dirty="0"/>
              <a:t>&lt; </a:t>
            </a:r>
            <a:r>
              <a:rPr lang="zh-CN" altLang="en-US" sz="2000" dirty="0"/>
              <a:t>参数表 </a:t>
            </a:r>
            <a:r>
              <a:rPr lang="en-US" altLang="zh-CN" sz="2000" dirty="0"/>
              <a:t>&gt;</a:t>
            </a:r>
            <a:r>
              <a:rPr lang="zh-CN" altLang="en-US" sz="2000" dirty="0"/>
              <a:t>）；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同成员函数一样，可以在类内定义，也可类内声明、类外定义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 用户不定义构造函数，则系统自动生成一个空构造函数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</a:t>
            </a:r>
          </a:p>
        </p:txBody>
      </p:sp>
    </p:spTree>
    <p:extLst>
      <p:ext uri="{BB962C8B-B14F-4D97-AF65-F5344CB8AC3E}">
        <p14:creationId xmlns:p14="http://schemas.microsoft.com/office/powerpoint/2010/main" val="376649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组合 1"/>
          <p:cNvGrpSpPr/>
          <p:nvPr>
            <p:custDataLst>
              <p:tags r:id="rId1"/>
            </p:custDataLst>
          </p:nvPr>
        </p:nvGrpSpPr>
        <p:grpSpPr>
          <a:xfrm>
            <a:off x="4383463" y="1556792"/>
            <a:ext cx="5693559" cy="4557731"/>
            <a:chOff x="8036657" y="1556792"/>
            <a:chExt cx="3209290" cy="4557731"/>
          </a:xfrm>
        </p:grpSpPr>
        <p:sp>
          <p:nvSpPr>
            <p:cNvPr id="12" name="Freeform: Shape 12"/>
            <p:cNvSpPr/>
            <p:nvPr/>
          </p:nvSpPr>
          <p:spPr bwMode="auto">
            <a:xfrm>
              <a:off x="8036657" y="1556792"/>
              <a:ext cx="3209290" cy="4557731"/>
            </a:xfrm>
            <a:custGeom>
              <a:avLst/>
              <a:gdLst>
                <a:gd name="T0" fmla="*/ 834 w 834"/>
                <a:gd name="T1" fmla="*/ 1133 h 1183"/>
                <a:gd name="T2" fmla="*/ 785 w 834"/>
                <a:gd name="T3" fmla="*/ 1183 h 1183"/>
                <a:gd name="T4" fmla="*/ 50 w 834"/>
                <a:gd name="T5" fmla="*/ 1183 h 1183"/>
                <a:gd name="T6" fmla="*/ 0 w 834"/>
                <a:gd name="T7" fmla="*/ 1133 h 1183"/>
                <a:gd name="T8" fmla="*/ 0 w 834"/>
                <a:gd name="T9" fmla="*/ 49 h 1183"/>
                <a:gd name="T10" fmla="*/ 50 w 834"/>
                <a:gd name="T11" fmla="*/ 0 h 1183"/>
                <a:gd name="T12" fmla="*/ 785 w 834"/>
                <a:gd name="T13" fmla="*/ 0 h 1183"/>
                <a:gd name="T14" fmla="*/ 834 w 834"/>
                <a:gd name="T15" fmla="*/ 49 h 1183"/>
                <a:gd name="T16" fmla="*/ 834 w 834"/>
                <a:gd name="T17" fmla="*/ 1133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4" h="1183">
                  <a:moveTo>
                    <a:pt x="834" y="1133"/>
                  </a:moveTo>
                  <a:cubicBezTo>
                    <a:pt x="834" y="1160"/>
                    <a:pt x="812" y="1183"/>
                    <a:pt x="785" y="1183"/>
                  </a:cubicBezTo>
                  <a:cubicBezTo>
                    <a:pt x="50" y="1183"/>
                    <a:pt x="50" y="1183"/>
                    <a:pt x="50" y="1183"/>
                  </a:cubicBezTo>
                  <a:cubicBezTo>
                    <a:pt x="22" y="1183"/>
                    <a:pt x="0" y="1160"/>
                    <a:pt x="0" y="1133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12" y="0"/>
                    <a:pt x="834" y="22"/>
                    <a:pt x="834" y="49"/>
                  </a:cubicBezTo>
                  <a:cubicBezTo>
                    <a:pt x="834" y="1133"/>
                    <a:pt x="834" y="1133"/>
                    <a:pt x="834" y="1133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13"/>
            <p:cNvSpPr/>
            <p:nvPr/>
          </p:nvSpPr>
          <p:spPr bwMode="auto">
            <a:xfrm>
              <a:off x="8055922" y="1572203"/>
              <a:ext cx="3174615" cy="4523056"/>
            </a:xfrm>
            <a:custGeom>
              <a:avLst/>
              <a:gdLst>
                <a:gd name="T0" fmla="*/ 45 w 825"/>
                <a:gd name="T1" fmla="*/ 1174 h 1174"/>
                <a:gd name="T2" fmla="*/ 0 w 825"/>
                <a:gd name="T3" fmla="*/ 1129 h 1174"/>
                <a:gd name="T4" fmla="*/ 0 w 825"/>
                <a:gd name="T5" fmla="*/ 45 h 1174"/>
                <a:gd name="T6" fmla="*/ 45 w 825"/>
                <a:gd name="T7" fmla="*/ 0 h 1174"/>
                <a:gd name="T8" fmla="*/ 780 w 825"/>
                <a:gd name="T9" fmla="*/ 0 h 1174"/>
                <a:gd name="T10" fmla="*/ 825 w 825"/>
                <a:gd name="T11" fmla="*/ 45 h 1174"/>
                <a:gd name="T12" fmla="*/ 825 w 825"/>
                <a:gd name="T13" fmla="*/ 1129 h 1174"/>
                <a:gd name="T14" fmla="*/ 780 w 825"/>
                <a:gd name="T15" fmla="*/ 1174 h 1174"/>
                <a:gd name="T16" fmla="*/ 45 w 825"/>
                <a:gd name="T17" fmla="*/ 1174 h 1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5" h="1174">
                  <a:moveTo>
                    <a:pt x="45" y="1174"/>
                  </a:moveTo>
                  <a:cubicBezTo>
                    <a:pt x="20" y="1174"/>
                    <a:pt x="0" y="1154"/>
                    <a:pt x="0" y="112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05" y="0"/>
                    <a:pt x="825" y="21"/>
                    <a:pt x="825" y="45"/>
                  </a:cubicBezTo>
                  <a:cubicBezTo>
                    <a:pt x="825" y="1129"/>
                    <a:pt x="825" y="1129"/>
                    <a:pt x="825" y="1129"/>
                  </a:cubicBezTo>
                  <a:cubicBezTo>
                    <a:pt x="825" y="1154"/>
                    <a:pt x="805" y="1174"/>
                    <a:pt x="780" y="1174"/>
                  </a:cubicBezTo>
                  <a:cubicBezTo>
                    <a:pt x="45" y="1174"/>
                    <a:pt x="45" y="1174"/>
                    <a:pt x="45" y="1174"/>
                  </a:cubicBezTo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Oval 14"/>
            <p:cNvSpPr/>
            <p:nvPr/>
          </p:nvSpPr>
          <p:spPr bwMode="auto">
            <a:xfrm>
              <a:off x="9612407" y="1741721"/>
              <a:ext cx="57792" cy="57792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Oval 15"/>
            <p:cNvSpPr/>
            <p:nvPr/>
          </p:nvSpPr>
          <p:spPr bwMode="auto">
            <a:xfrm>
              <a:off x="9612407" y="1737870"/>
              <a:ext cx="57792" cy="57792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Oval 16"/>
            <p:cNvSpPr/>
            <p:nvPr/>
          </p:nvSpPr>
          <p:spPr bwMode="auto">
            <a:xfrm>
              <a:off x="9623964" y="1749426"/>
              <a:ext cx="34675" cy="3467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Oval 17"/>
            <p:cNvSpPr/>
            <p:nvPr/>
          </p:nvSpPr>
          <p:spPr bwMode="auto">
            <a:xfrm>
              <a:off x="9631670" y="1757132"/>
              <a:ext cx="19265" cy="1926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18"/>
            <p:cNvSpPr/>
            <p:nvPr/>
          </p:nvSpPr>
          <p:spPr bwMode="auto">
            <a:xfrm>
              <a:off x="9639375" y="1764837"/>
              <a:ext cx="3854" cy="3854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Rectangle 19"/>
            <p:cNvSpPr/>
            <p:nvPr/>
          </p:nvSpPr>
          <p:spPr bwMode="auto">
            <a:xfrm>
              <a:off x="9550764" y="1757132"/>
              <a:ext cx="26970" cy="26970"/>
            </a:xfrm>
            <a:prstGeom prst="rect">
              <a:avLst/>
            </a:prstGeom>
            <a:solidFill>
              <a:srgbClr val="4646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Rectangle 20"/>
            <p:cNvSpPr/>
            <p:nvPr/>
          </p:nvSpPr>
          <p:spPr bwMode="auto">
            <a:xfrm>
              <a:off x="8229291" y="1938209"/>
              <a:ext cx="2827873" cy="3771783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Rectangle 21"/>
            <p:cNvSpPr/>
            <p:nvPr/>
          </p:nvSpPr>
          <p:spPr bwMode="auto">
            <a:xfrm>
              <a:off x="8244702" y="1953620"/>
              <a:ext cx="2797051" cy="3740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Oval 22"/>
            <p:cNvSpPr/>
            <p:nvPr/>
          </p:nvSpPr>
          <p:spPr bwMode="auto">
            <a:xfrm>
              <a:off x="9523794" y="5790897"/>
              <a:ext cx="238867" cy="242721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23"/>
            <p:cNvSpPr/>
            <p:nvPr/>
          </p:nvSpPr>
          <p:spPr bwMode="auto">
            <a:xfrm>
              <a:off x="9581586" y="5848686"/>
              <a:ext cx="123286" cy="123286"/>
            </a:xfrm>
            <a:custGeom>
              <a:avLst/>
              <a:gdLst>
                <a:gd name="T0" fmla="*/ 30 w 32"/>
                <a:gd name="T1" fmla="*/ 21 h 32"/>
                <a:gd name="T2" fmla="*/ 28 w 32"/>
                <a:gd name="T3" fmla="*/ 21 h 32"/>
                <a:gd name="T4" fmla="*/ 21 w 32"/>
                <a:gd name="T5" fmla="*/ 28 h 32"/>
                <a:gd name="T6" fmla="*/ 11 w 32"/>
                <a:gd name="T7" fmla="*/ 28 h 32"/>
                <a:gd name="T8" fmla="*/ 4 w 32"/>
                <a:gd name="T9" fmla="*/ 21 h 32"/>
                <a:gd name="T10" fmla="*/ 4 w 32"/>
                <a:gd name="T11" fmla="*/ 11 h 32"/>
                <a:gd name="T12" fmla="*/ 11 w 32"/>
                <a:gd name="T13" fmla="*/ 4 h 32"/>
                <a:gd name="T14" fmla="*/ 21 w 32"/>
                <a:gd name="T15" fmla="*/ 4 h 32"/>
                <a:gd name="T16" fmla="*/ 28 w 32"/>
                <a:gd name="T17" fmla="*/ 11 h 32"/>
                <a:gd name="T18" fmla="*/ 28 w 32"/>
                <a:gd name="T19" fmla="*/ 21 h 32"/>
                <a:gd name="T20" fmla="*/ 30 w 32"/>
                <a:gd name="T21" fmla="*/ 21 h 32"/>
                <a:gd name="T22" fmla="*/ 32 w 32"/>
                <a:gd name="T23" fmla="*/ 21 h 32"/>
                <a:gd name="T24" fmla="*/ 32 w 32"/>
                <a:gd name="T25" fmla="*/ 11 h 32"/>
                <a:gd name="T26" fmla="*/ 21 w 32"/>
                <a:gd name="T27" fmla="*/ 0 h 32"/>
                <a:gd name="T28" fmla="*/ 11 w 32"/>
                <a:gd name="T29" fmla="*/ 0 h 32"/>
                <a:gd name="T30" fmla="*/ 0 w 32"/>
                <a:gd name="T31" fmla="*/ 11 h 32"/>
                <a:gd name="T32" fmla="*/ 0 w 32"/>
                <a:gd name="T33" fmla="*/ 21 h 32"/>
                <a:gd name="T34" fmla="*/ 11 w 32"/>
                <a:gd name="T35" fmla="*/ 32 h 32"/>
                <a:gd name="T36" fmla="*/ 21 w 32"/>
                <a:gd name="T37" fmla="*/ 32 h 32"/>
                <a:gd name="T38" fmla="*/ 32 w 32"/>
                <a:gd name="T39" fmla="*/ 21 h 32"/>
                <a:gd name="T40" fmla="*/ 30 w 32"/>
                <a:gd name="T41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8" y="25"/>
                    <a:pt x="25" y="28"/>
                    <a:pt x="2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7" y="28"/>
                    <a:pt x="4" y="25"/>
                    <a:pt x="4" y="2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5" y="4"/>
                    <a:pt x="28" y="7"/>
                    <a:pt x="28" y="1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5"/>
                    <a:pt x="28" y="0"/>
                    <a:pt x="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8"/>
                    <a:pt x="5" y="32"/>
                    <a:pt x="11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8" y="32"/>
                    <a:pt x="32" y="28"/>
                    <a:pt x="32" y="21"/>
                  </a:cubicBezTo>
                  <a:lnTo>
                    <a:pt x="30" y="2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0" name="千图PPT彼岸天：ID 8661124Freeform: Shape 9"/>
          <p:cNvSpPr/>
          <p:nvPr>
            <p:custDataLst>
              <p:tags r:id="rId2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/>
          <p:cNvSpPr/>
          <p:nvPr>
            <p:custDataLst>
              <p:tags r:id="rId3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千图PPT彼岸天：ID 8661124矩形 1"/>
          <p:cNvSpPr/>
          <p:nvPr>
            <p:custDataLst>
              <p:tags r:id="rId4"/>
            </p:custDataLst>
          </p:nvPr>
        </p:nvSpPr>
        <p:spPr>
          <a:xfrm>
            <a:off x="4687190" y="1907387"/>
            <a:ext cx="5147617" cy="3787194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5" name="圆角矩形 3">
            <a:extLst>
              <a:ext uri="{FF2B5EF4-FFF2-40B4-BE49-F238E27FC236}">
                <a16:creationId xmlns:a16="http://schemas.microsoft.com/office/drawing/2014/main" id="{1AB0294B-3500-4B3C-BA1E-CAA177F132A0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</a:t>
            </a:r>
          </a:p>
        </p:txBody>
      </p:sp>
    </p:spTree>
    <p:extLst>
      <p:ext uri="{BB962C8B-B14F-4D97-AF65-F5344CB8AC3E}">
        <p14:creationId xmlns:p14="http://schemas.microsoft.com/office/powerpoint/2010/main" val="74639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4" grpId="0" animBg="1"/>
      <p:bldP spid="2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组合 1"/>
          <p:cNvGrpSpPr/>
          <p:nvPr>
            <p:custDataLst>
              <p:tags r:id="rId2"/>
            </p:custDataLst>
          </p:nvPr>
        </p:nvGrpSpPr>
        <p:grpSpPr>
          <a:xfrm>
            <a:off x="8036657" y="1556792"/>
            <a:ext cx="3209290" cy="4557731"/>
            <a:chOff x="8036657" y="1556792"/>
            <a:chExt cx="3209290" cy="4557731"/>
          </a:xfrm>
        </p:grpSpPr>
        <p:sp>
          <p:nvSpPr>
            <p:cNvPr id="12" name="Freeform: Shape 12"/>
            <p:cNvSpPr/>
            <p:nvPr/>
          </p:nvSpPr>
          <p:spPr bwMode="auto">
            <a:xfrm>
              <a:off x="8036657" y="1556792"/>
              <a:ext cx="3209290" cy="4557731"/>
            </a:xfrm>
            <a:custGeom>
              <a:avLst/>
              <a:gdLst>
                <a:gd name="T0" fmla="*/ 834 w 834"/>
                <a:gd name="T1" fmla="*/ 1133 h 1183"/>
                <a:gd name="T2" fmla="*/ 785 w 834"/>
                <a:gd name="T3" fmla="*/ 1183 h 1183"/>
                <a:gd name="T4" fmla="*/ 50 w 834"/>
                <a:gd name="T5" fmla="*/ 1183 h 1183"/>
                <a:gd name="T6" fmla="*/ 0 w 834"/>
                <a:gd name="T7" fmla="*/ 1133 h 1183"/>
                <a:gd name="T8" fmla="*/ 0 w 834"/>
                <a:gd name="T9" fmla="*/ 49 h 1183"/>
                <a:gd name="T10" fmla="*/ 50 w 834"/>
                <a:gd name="T11" fmla="*/ 0 h 1183"/>
                <a:gd name="T12" fmla="*/ 785 w 834"/>
                <a:gd name="T13" fmla="*/ 0 h 1183"/>
                <a:gd name="T14" fmla="*/ 834 w 834"/>
                <a:gd name="T15" fmla="*/ 49 h 1183"/>
                <a:gd name="T16" fmla="*/ 834 w 834"/>
                <a:gd name="T17" fmla="*/ 1133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4" h="1183">
                  <a:moveTo>
                    <a:pt x="834" y="1133"/>
                  </a:moveTo>
                  <a:cubicBezTo>
                    <a:pt x="834" y="1160"/>
                    <a:pt x="812" y="1183"/>
                    <a:pt x="785" y="1183"/>
                  </a:cubicBezTo>
                  <a:cubicBezTo>
                    <a:pt x="50" y="1183"/>
                    <a:pt x="50" y="1183"/>
                    <a:pt x="50" y="1183"/>
                  </a:cubicBezTo>
                  <a:cubicBezTo>
                    <a:pt x="22" y="1183"/>
                    <a:pt x="0" y="1160"/>
                    <a:pt x="0" y="1133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12" y="0"/>
                    <a:pt x="834" y="22"/>
                    <a:pt x="834" y="49"/>
                  </a:cubicBezTo>
                  <a:cubicBezTo>
                    <a:pt x="834" y="1133"/>
                    <a:pt x="834" y="1133"/>
                    <a:pt x="834" y="1133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13"/>
            <p:cNvSpPr/>
            <p:nvPr/>
          </p:nvSpPr>
          <p:spPr bwMode="auto">
            <a:xfrm>
              <a:off x="8055922" y="1572203"/>
              <a:ext cx="3174615" cy="4523056"/>
            </a:xfrm>
            <a:custGeom>
              <a:avLst/>
              <a:gdLst>
                <a:gd name="T0" fmla="*/ 45 w 825"/>
                <a:gd name="T1" fmla="*/ 1174 h 1174"/>
                <a:gd name="T2" fmla="*/ 0 w 825"/>
                <a:gd name="T3" fmla="*/ 1129 h 1174"/>
                <a:gd name="T4" fmla="*/ 0 w 825"/>
                <a:gd name="T5" fmla="*/ 45 h 1174"/>
                <a:gd name="T6" fmla="*/ 45 w 825"/>
                <a:gd name="T7" fmla="*/ 0 h 1174"/>
                <a:gd name="T8" fmla="*/ 780 w 825"/>
                <a:gd name="T9" fmla="*/ 0 h 1174"/>
                <a:gd name="T10" fmla="*/ 825 w 825"/>
                <a:gd name="T11" fmla="*/ 45 h 1174"/>
                <a:gd name="T12" fmla="*/ 825 w 825"/>
                <a:gd name="T13" fmla="*/ 1129 h 1174"/>
                <a:gd name="T14" fmla="*/ 780 w 825"/>
                <a:gd name="T15" fmla="*/ 1174 h 1174"/>
                <a:gd name="T16" fmla="*/ 45 w 825"/>
                <a:gd name="T17" fmla="*/ 1174 h 1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5" h="1174">
                  <a:moveTo>
                    <a:pt x="45" y="1174"/>
                  </a:moveTo>
                  <a:cubicBezTo>
                    <a:pt x="20" y="1174"/>
                    <a:pt x="0" y="1154"/>
                    <a:pt x="0" y="112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05" y="0"/>
                    <a:pt x="825" y="21"/>
                    <a:pt x="825" y="45"/>
                  </a:cubicBezTo>
                  <a:cubicBezTo>
                    <a:pt x="825" y="1129"/>
                    <a:pt x="825" y="1129"/>
                    <a:pt x="825" y="1129"/>
                  </a:cubicBezTo>
                  <a:cubicBezTo>
                    <a:pt x="825" y="1154"/>
                    <a:pt x="805" y="1174"/>
                    <a:pt x="780" y="1174"/>
                  </a:cubicBezTo>
                  <a:cubicBezTo>
                    <a:pt x="45" y="1174"/>
                    <a:pt x="45" y="1174"/>
                    <a:pt x="45" y="1174"/>
                  </a:cubicBezTo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Oval 14"/>
            <p:cNvSpPr/>
            <p:nvPr/>
          </p:nvSpPr>
          <p:spPr bwMode="auto">
            <a:xfrm>
              <a:off x="9612407" y="1741721"/>
              <a:ext cx="57792" cy="57792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Oval 15"/>
            <p:cNvSpPr/>
            <p:nvPr/>
          </p:nvSpPr>
          <p:spPr bwMode="auto">
            <a:xfrm>
              <a:off x="9612407" y="1737870"/>
              <a:ext cx="57792" cy="57792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Oval 16"/>
            <p:cNvSpPr/>
            <p:nvPr/>
          </p:nvSpPr>
          <p:spPr bwMode="auto">
            <a:xfrm>
              <a:off x="9623964" y="1749426"/>
              <a:ext cx="34675" cy="3467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Oval 17"/>
            <p:cNvSpPr/>
            <p:nvPr/>
          </p:nvSpPr>
          <p:spPr bwMode="auto">
            <a:xfrm>
              <a:off x="9631670" y="1757132"/>
              <a:ext cx="19265" cy="1926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18"/>
            <p:cNvSpPr/>
            <p:nvPr/>
          </p:nvSpPr>
          <p:spPr bwMode="auto">
            <a:xfrm>
              <a:off x="9639375" y="1764837"/>
              <a:ext cx="3854" cy="3854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Rectangle 19"/>
            <p:cNvSpPr/>
            <p:nvPr/>
          </p:nvSpPr>
          <p:spPr bwMode="auto">
            <a:xfrm>
              <a:off x="9550764" y="1757132"/>
              <a:ext cx="26970" cy="26970"/>
            </a:xfrm>
            <a:prstGeom prst="rect">
              <a:avLst/>
            </a:prstGeom>
            <a:solidFill>
              <a:srgbClr val="4646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Rectangle 20"/>
            <p:cNvSpPr/>
            <p:nvPr/>
          </p:nvSpPr>
          <p:spPr bwMode="auto">
            <a:xfrm>
              <a:off x="8229291" y="1938209"/>
              <a:ext cx="2827873" cy="3771783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Rectangle 21"/>
            <p:cNvSpPr/>
            <p:nvPr/>
          </p:nvSpPr>
          <p:spPr bwMode="auto">
            <a:xfrm>
              <a:off x="8244702" y="1953620"/>
              <a:ext cx="2797051" cy="3740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Oval 22"/>
            <p:cNvSpPr/>
            <p:nvPr/>
          </p:nvSpPr>
          <p:spPr bwMode="auto">
            <a:xfrm>
              <a:off x="9523794" y="5790897"/>
              <a:ext cx="238867" cy="242721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23"/>
            <p:cNvSpPr/>
            <p:nvPr/>
          </p:nvSpPr>
          <p:spPr bwMode="auto">
            <a:xfrm>
              <a:off x="9581586" y="5848686"/>
              <a:ext cx="123286" cy="123286"/>
            </a:xfrm>
            <a:custGeom>
              <a:avLst/>
              <a:gdLst>
                <a:gd name="T0" fmla="*/ 30 w 32"/>
                <a:gd name="T1" fmla="*/ 21 h 32"/>
                <a:gd name="T2" fmla="*/ 28 w 32"/>
                <a:gd name="T3" fmla="*/ 21 h 32"/>
                <a:gd name="T4" fmla="*/ 21 w 32"/>
                <a:gd name="T5" fmla="*/ 28 h 32"/>
                <a:gd name="T6" fmla="*/ 11 w 32"/>
                <a:gd name="T7" fmla="*/ 28 h 32"/>
                <a:gd name="T8" fmla="*/ 4 w 32"/>
                <a:gd name="T9" fmla="*/ 21 h 32"/>
                <a:gd name="T10" fmla="*/ 4 w 32"/>
                <a:gd name="T11" fmla="*/ 11 h 32"/>
                <a:gd name="T12" fmla="*/ 11 w 32"/>
                <a:gd name="T13" fmla="*/ 4 h 32"/>
                <a:gd name="T14" fmla="*/ 21 w 32"/>
                <a:gd name="T15" fmla="*/ 4 h 32"/>
                <a:gd name="T16" fmla="*/ 28 w 32"/>
                <a:gd name="T17" fmla="*/ 11 h 32"/>
                <a:gd name="T18" fmla="*/ 28 w 32"/>
                <a:gd name="T19" fmla="*/ 21 h 32"/>
                <a:gd name="T20" fmla="*/ 30 w 32"/>
                <a:gd name="T21" fmla="*/ 21 h 32"/>
                <a:gd name="T22" fmla="*/ 32 w 32"/>
                <a:gd name="T23" fmla="*/ 21 h 32"/>
                <a:gd name="T24" fmla="*/ 32 w 32"/>
                <a:gd name="T25" fmla="*/ 11 h 32"/>
                <a:gd name="T26" fmla="*/ 21 w 32"/>
                <a:gd name="T27" fmla="*/ 0 h 32"/>
                <a:gd name="T28" fmla="*/ 11 w 32"/>
                <a:gd name="T29" fmla="*/ 0 h 32"/>
                <a:gd name="T30" fmla="*/ 0 w 32"/>
                <a:gd name="T31" fmla="*/ 11 h 32"/>
                <a:gd name="T32" fmla="*/ 0 w 32"/>
                <a:gd name="T33" fmla="*/ 21 h 32"/>
                <a:gd name="T34" fmla="*/ 11 w 32"/>
                <a:gd name="T35" fmla="*/ 32 h 32"/>
                <a:gd name="T36" fmla="*/ 21 w 32"/>
                <a:gd name="T37" fmla="*/ 32 h 32"/>
                <a:gd name="T38" fmla="*/ 32 w 32"/>
                <a:gd name="T39" fmla="*/ 21 h 32"/>
                <a:gd name="T40" fmla="*/ 30 w 32"/>
                <a:gd name="T41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8" y="25"/>
                    <a:pt x="25" y="28"/>
                    <a:pt x="2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7" y="28"/>
                    <a:pt x="4" y="25"/>
                    <a:pt x="4" y="2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5" y="4"/>
                    <a:pt x="28" y="7"/>
                    <a:pt x="28" y="1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5"/>
                    <a:pt x="28" y="0"/>
                    <a:pt x="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8"/>
                    <a:pt x="5" y="32"/>
                    <a:pt x="11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8" y="32"/>
                    <a:pt x="32" y="28"/>
                    <a:pt x="32" y="21"/>
                  </a:cubicBezTo>
                  <a:lnTo>
                    <a:pt x="30" y="2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6" name="千图PPT彼岸天：ID 8661124文本框 4"/>
          <p:cNvSpPr txBox="1"/>
          <p:nvPr>
            <p:custDataLst>
              <p:tags r:id="rId3"/>
            </p:custDataLst>
          </p:nvPr>
        </p:nvSpPr>
        <p:spPr>
          <a:xfrm>
            <a:off x="3439996" y="2839948"/>
            <a:ext cx="4304412" cy="3924746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no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class Complex{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private</a:t>
            </a:r>
            <a:r>
              <a:rPr kumimoji="1" lang="zh-CN" altLang="en-US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：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double real; 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double </a:t>
            </a:r>
            <a:r>
              <a:rPr kumimoji="1" lang="en-US" altLang="zh-CN" sz="2400" dirty="0" err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imag</a:t>
            </a: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public :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</a:t>
            </a:r>
            <a:r>
              <a:rPr kumimoji="1"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Complex()</a:t>
            </a:r>
            <a:r>
              <a:rPr kumimoji="1"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kumimoji="1" lang="en-US" altLang="zh-CN" sz="2400" b="1" dirty="0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{ real = 0; </a:t>
            </a:r>
            <a:r>
              <a:rPr kumimoji="1" lang="en-US" altLang="zh-CN" sz="2400" b="1" dirty="0" err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imag</a:t>
            </a:r>
            <a:r>
              <a:rPr kumimoji="1"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= 0;}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double </a:t>
            </a:r>
            <a:r>
              <a:rPr kumimoji="1" lang="en-US" altLang="zh-CN" sz="2400" dirty="0" err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abscomplex</a:t>
            </a: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()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{ …… }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}; </a:t>
            </a:r>
          </a:p>
        </p:txBody>
      </p:sp>
      <p:sp>
        <p:nvSpPr>
          <p:cNvPr id="10" name="千图PPT彼岸天：ID 8661124Freeform: Shape 9"/>
          <p:cNvSpPr/>
          <p:nvPr>
            <p:custDataLst>
              <p:tags r:id="rId4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/>
          <p:cNvSpPr/>
          <p:nvPr>
            <p:custDataLst>
              <p:tags r:id="rId5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千图PPT彼岸天：ID 8661124矩形 1"/>
          <p:cNvSpPr/>
          <p:nvPr>
            <p:custDataLst>
              <p:tags r:id="rId6"/>
            </p:custDataLst>
          </p:nvPr>
        </p:nvSpPr>
        <p:spPr>
          <a:xfrm>
            <a:off x="8244702" y="1938209"/>
            <a:ext cx="2797051" cy="3756372"/>
          </a:xfrm>
          <a:prstGeom prst="rect">
            <a:avLst/>
          </a:prstGeom>
          <a:blipFill dpi="0" rotWithShape="1">
            <a:blip r:embed="rId11"/>
            <a:srcRect/>
            <a:stretch>
              <a:fillRect l="-50454" r="-5045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5" name="千图PPT彼岸天：ID 8661124矩形 27"/>
          <p:cNvSpPr/>
          <p:nvPr>
            <p:custDataLst>
              <p:tags r:id="rId7"/>
            </p:custDataLst>
          </p:nvPr>
        </p:nvSpPr>
        <p:spPr>
          <a:xfrm>
            <a:off x="1244376" y="1562933"/>
            <a:ext cx="5251782" cy="854603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lvl="0"/>
            <a:r>
              <a:rPr lang="zh-CN" altLang="en-US" b="1" dirty="0">
                <a:solidFill>
                  <a:schemeClr val="accent1"/>
                </a:solidFill>
              </a:rPr>
              <a:t>构造函数可以不带参数</a:t>
            </a:r>
          </a:p>
        </p:txBody>
      </p:sp>
      <p:sp>
        <p:nvSpPr>
          <p:cNvPr id="27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不带参数的构造函数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千图PPT彼岸天：ID 8661124矩形 27">
            <a:extLst>
              <a:ext uri="{FF2B5EF4-FFF2-40B4-BE49-F238E27FC236}">
                <a16:creationId xmlns:a16="http://schemas.microsoft.com/office/drawing/2014/main" id="{8AB1750C-4255-4096-9EE8-041AC2DAA4C6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244376" y="2274812"/>
            <a:ext cx="5251782" cy="854603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lvl="0"/>
            <a:r>
              <a:rPr lang="zh-CN" altLang="en-US" b="1" dirty="0">
                <a:solidFill>
                  <a:schemeClr val="accent1"/>
                </a:solidFill>
              </a:rPr>
              <a:t>不带参数的构造函数对对象的初始化是固定的。</a:t>
            </a:r>
          </a:p>
        </p:txBody>
      </p:sp>
    </p:spTree>
    <p:extLst>
      <p:ext uri="{BB962C8B-B14F-4D97-AF65-F5344CB8AC3E}">
        <p14:creationId xmlns:p14="http://schemas.microsoft.com/office/powerpoint/2010/main" val="181729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1" grpId="0" animBg="1"/>
      <p:bldP spid="24" grpId="0" animBg="1"/>
      <p:bldP spid="25" grpId="0"/>
      <p:bldP spid="27" grpId="0" animBg="1"/>
      <p:bldP spid="2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8AD954AA-D51F-4610-9A10-AFA3150CD01C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295401" y="1411750"/>
            <a:ext cx="2819400" cy="1915542"/>
            <a:chOff x="1295401" y="1411750"/>
            <a:chExt cx="2819400" cy="1915542"/>
          </a:xfrm>
        </p:grpSpPr>
        <p:sp>
          <p:nvSpPr>
            <p:cNvPr id="4" name="Rectangle: Rounded Corners 5">
              <a:extLst>
                <a:ext uri="{FF2B5EF4-FFF2-40B4-BE49-F238E27FC236}">
                  <a16:creationId xmlns:a16="http://schemas.microsoft.com/office/drawing/2014/main" id="{CB4344AE-1032-4F83-9ADF-DD297011DB78}"/>
                </a:ext>
              </a:extLst>
            </p:cNvPr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>
              <a:extLst>
                <a:ext uri="{FF2B5EF4-FFF2-40B4-BE49-F238E27FC236}">
                  <a16:creationId xmlns:a16="http://schemas.microsoft.com/office/drawing/2014/main" id="{1C761DB4-BBBA-4F57-B168-5FC6565C79F5}"/>
                </a:ext>
              </a:extLst>
            </p:cNvPr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>
                <a:extLst>
                  <a:ext uri="{FF2B5EF4-FFF2-40B4-BE49-F238E27FC236}">
                    <a16:creationId xmlns:a16="http://schemas.microsoft.com/office/drawing/2014/main" id="{CDB811EA-A4AF-4D08-A75F-1EBBD7FE26E0}"/>
                  </a:ext>
                </a:extLst>
              </p:cNvPr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>
                <a:extLst>
                  <a:ext uri="{FF2B5EF4-FFF2-40B4-BE49-F238E27FC236}">
                    <a16:creationId xmlns:a16="http://schemas.microsoft.com/office/drawing/2014/main" id="{2F91A441-DAC4-451D-96B0-B5BB949C91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>
              <a:extLst>
                <a:ext uri="{FF2B5EF4-FFF2-40B4-BE49-F238E27FC236}">
                  <a16:creationId xmlns:a16="http://schemas.microsoft.com/office/drawing/2014/main" id="{F18053AE-86B8-4EE7-BBF6-81F2271119E8}"/>
                </a:ext>
              </a:extLst>
            </p:cNvPr>
            <p:cNvSpPr txBox="1"/>
            <p:nvPr/>
          </p:nvSpPr>
          <p:spPr>
            <a:xfrm>
              <a:off x="1423338" y="2544964"/>
              <a:ext cx="2563521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函数名必须与类名相同</a:t>
              </a:r>
            </a:p>
          </p:txBody>
        </p:sp>
      </p:grpSp>
      <p:grpSp>
        <p:nvGrpSpPr>
          <p:cNvPr id="46" name="千图PPT彼岸天：ID 8661124库_组合 45">
            <a:extLst>
              <a:ext uri="{FF2B5EF4-FFF2-40B4-BE49-F238E27FC236}">
                <a16:creationId xmlns:a16="http://schemas.microsoft.com/office/drawing/2014/main" id="{A1603BD4-2736-4541-A3F4-E462E82C20F9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686300" y="1411748"/>
            <a:ext cx="2819400" cy="1915544"/>
            <a:chOff x="4686300" y="1411748"/>
            <a:chExt cx="2819400" cy="1915544"/>
          </a:xfrm>
        </p:grpSpPr>
        <p:sp>
          <p:nvSpPr>
            <p:cNvPr id="7" name="Rectangle: Rounded Corners 12">
              <a:extLst>
                <a:ext uri="{FF2B5EF4-FFF2-40B4-BE49-F238E27FC236}">
                  <a16:creationId xmlns:a16="http://schemas.microsoft.com/office/drawing/2014/main" id="{6231DC29-E769-47AD-BCFE-0BBBFD9E6E58}"/>
                </a:ext>
              </a:extLst>
            </p:cNvPr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>
              <a:extLst>
                <a:ext uri="{FF2B5EF4-FFF2-40B4-BE49-F238E27FC236}">
                  <a16:creationId xmlns:a16="http://schemas.microsoft.com/office/drawing/2014/main" id="{BAEC9665-8EA9-442C-9AA2-7BFE182B02C4}"/>
                </a:ext>
              </a:extLst>
            </p:cNvPr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>
                <a:extLst>
                  <a:ext uri="{FF2B5EF4-FFF2-40B4-BE49-F238E27FC236}">
                    <a16:creationId xmlns:a16="http://schemas.microsoft.com/office/drawing/2014/main" id="{8B0AF09A-5E12-4598-BE30-70A0E37A217E}"/>
                  </a:ext>
                </a:extLst>
              </p:cNvPr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>
                <a:extLst>
                  <a:ext uri="{FF2B5EF4-FFF2-40B4-BE49-F238E27FC236}">
                    <a16:creationId xmlns:a16="http://schemas.microsoft.com/office/drawing/2014/main" id="{29322BE2-CBCE-4094-BD0D-333B015A3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>
              <a:extLst>
                <a:ext uri="{FF2B5EF4-FFF2-40B4-BE49-F238E27FC236}">
                  <a16:creationId xmlns:a16="http://schemas.microsoft.com/office/drawing/2014/main" id="{9AF8EAC5-CDE6-4BF6-BC2C-C2C8E389B02A}"/>
                </a:ext>
              </a:extLst>
            </p:cNvPr>
            <p:cNvSpPr txBox="1"/>
            <p:nvPr/>
          </p:nvSpPr>
          <p:spPr>
            <a:xfrm>
              <a:off x="4814239" y="2386735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可以有任意类型的参数，</a:t>
              </a:r>
              <a:endParaRPr lang="en-US" altLang="zh-CN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但不能有返回值类型</a:t>
              </a:r>
            </a:p>
          </p:txBody>
        </p:sp>
      </p:grpSp>
      <p:grpSp>
        <p:nvGrpSpPr>
          <p:cNvPr id="47" name="千图PPT彼岸天：ID 8661124库_组合 46">
            <a:extLst>
              <a:ext uri="{FF2B5EF4-FFF2-40B4-BE49-F238E27FC236}">
                <a16:creationId xmlns:a16="http://schemas.microsoft.com/office/drawing/2014/main" id="{2C239C55-C2BE-4B2E-8510-D727A2A9250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8077200" y="1408895"/>
            <a:ext cx="2819400" cy="1918397"/>
            <a:chOff x="8077200" y="1408895"/>
            <a:chExt cx="2819400" cy="1918397"/>
          </a:xfrm>
        </p:grpSpPr>
        <p:sp>
          <p:nvSpPr>
            <p:cNvPr id="9" name="Rectangle: Rounded Corners 19">
              <a:extLst>
                <a:ext uri="{FF2B5EF4-FFF2-40B4-BE49-F238E27FC236}">
                  <a16:creationId xmlns:a16="http://schemas.microsoft.com/office/drawing/2014/main" id="{4F910369-AF29-4EE6-880D-5F57E4B545CE}"/>
                </a:ext>
              </a:extLst>
            </p:cNvPr>
            <p:cNvSpPr/>
            <p:nvPr/>
          </p:nvSpPr>
          <p:spPr>
            <a:xfrm>
              <a:off x="80772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0" name="Group 20">
              <a:extLst>
                <a:ext uri="{FF2B5EF4-FFF2-40B4-BE49-F238E27FC236}">
                  <a16:creationId xmlns:a16="http://schemas.microsoft.com/office/drawing/2014/main" id="{863DE6A6-0E75-42B6-BFF1-082F3EA708E6}"/>
                </a:ext>
              </a:extLst>
            </p:cNvPr>
            <p:cNvGrpSpPr/>
            <p:nvPr/>
          </p:nvGrpSpPr>
          <p:grpSpPr>
            <a:xfrm>
              <a:off x="9084964" y="1408895"/>
              <a:ext cx="803870" cy="803870"/>
              <a:chOff x="9029700" y="1225947"/>
              <a:chExt cx="914400" cy="914400"/>
            </a:xfrm>
          </p:grpSpPr>
          <p:sp>
            <p:nvSpPr>
              <p:cNvPr id="38" name="Rectangle: Rounded Corners 23">
                <a:extLst>
                  <a:ext uri="{FF2B5EF4-FFF2-40B4-BE49-F238E27FC236}">
                    <a16:creationId xmlns:a16="http://schemas.microsoft.com/office/drawing/2014/main" id="{67A83B21-5FB1-46B5-A129-BEB1325892ED}"/>
                  </a:ext>
                </a:extLst>
              </p:cNvPr>
              <p:cNvSpPr/>
              <p:nvPr/>
            </p:nvSpPr>
            <p:spPr>
              <a:xfrm>
                <a:off x="9029700" y="1225947"/>
                <a:ext cx="914400" cy="914400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24">
                <a:extLst>
                  <a:ext uri="{FF2B5EF4-FFF2-40B4-BE49-F238E27FC236}">
                    <a16:creationId xmlns:a16="http://schemas.microsoft.com/office/drawing/2014/main" id="{6FA3AA77-6226-4E0D-BD5B-F3847C55C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2018" y="1422852"/>
                <a:ext cx="489764" cy="421343"/>
              </a:xfrm>
              <a:custGeom>
                <a:avLst/>
                <a:gdLst>
                  <a:gd name="T0" fmla="*/ 205475 w 601"/>
                  <a:gd name="T1" fmla="*/ 185379 h 517"/>
                  <a:gd name="T2" fmla="*/ 0 w 601"/>
                  <a:gd name="T3" fmla="*/ 174960 h 517"/>
                  <a:gd name="T4" fmla="*/ 0 w 601"/>
                  <a:gd name="T5" fmla="*/ 111730 h 517"/>
                  <a:gd name="T6" fmla="*/ 28019 w 601"/>
                  <a:gd name="T7" fmla="*/ 35567 h 517"/>
                  <a:gd name="T8" fmla="*/ 35563 w 601"/>
                  <a:gd name="T9" fmla="*/ 30537 h 517"/>
                  <a:gd name="T10" fmla="*/ 53165 w 601"/>
                  <a:gd name="T11" fmla="*/ 30537 h 517"/>
                  <a:gd name="T12" fmla="*/ 86213 w 601"/>
                  <a:gd name="T13" fmla="*/ 35567 h 517"/>
                  <a:gd name="T14" fmla="*/ 53165 w 601"/>
                  <a:gd name="T15" fmla="*/ 50656 h 517"/>
                  <a:gd name="T16" fmla="*/ 43107 w 601"/>
                  <a:gd name="T17" fmla="*/ 50656 h 517"/>
                  <a:gd name="T18" fmla="*/ 45621 w 601"/>
                  <a:gd name="T19" fmla="*/ 101312 h 517"/>
                  <a:gd name="T20" fmla="*/ 55679 w 601"/>
                  <a:gd name="T21" fmla="*/ 101312 h 517"/>
                  <a:gd name="T22" fmla="*/ 65737 w 601"/>
                  <a:gd name="T23" fmla="*/ 121790 h 517"/>
                  <a:gd name="T24" fmla="*/ 147281 w 601"/>
                  <a:gd name="T25" fmla="*/ 111730 h 517"/>
                  <a:gd name="T26" fmla="*/ 167397 w 601"/>
                  <a:gd name="T27" fmla="*/ 101312 h 517"/>
                  <a:gd name="T28" fmla="*/ 190387 w 601"/>
                  <a:gd name="T29" fmla="*/ 101312 h 517"/>
                  <a:gd name="T30" fmla="*/ 162368 w 601"/>
                  <a:gd name="T31" fmla="*/ 50656 h 517"/>
                  <a:gd name="T32" fmla="*/ 126805 w 601"/>
                  <a:gd name="T33" fmla="*/ 50656 h 517"/>
                  <a:gd name="T34" fmla="*/ 126805 w 601"/>
                  <a:gd name="T35" fmla="*/ 30537 h 517"/>
                  <a:gd name="T36" fmla="*/ 162368 w 601"/>
                  <a:gd name="T37" fmla="*/ 30537 h 517"/>
                  <a:gd name="T38" fmla="*/ 177455 w 601"/>
                  <a:gd name="T39" fmla="*/ 30537 h 517"/>
                  <a:gd name="T40" fmla="*/ 215533 w 601"/>
                  <a:gd name="T41" fmla="*/ 106341 h 517"/>
                  <a:gd name="T42" fmla="*/ 215533 w 601"/>
                  <a:gd name="T43" fmla="*/ 111730 h 517"/>
                  <a:gd name="T44" fmla="*/ 215533 w 601"/>
                  <a:gd name="T45" fmla="*/ 174960 h 517"/>
                  <a:gd name="T46" fmla="*/ 142252 w 601"/>
                  <a:gd name="T47" fmla="*/ 73649 h 517"/>
                  <a:gd name="T48" fmla="*/ 136863 w 601"/>
                  <a:gd name="T49" fmla="*/ 81193 h 517"/>
                  <a:gd name="T50" fmla="*/ 106689 w 601"/>
                  <a:gd name="T51" fmla="*/ 106341 h 517"/>
                  <a:gd name="T52" fmla="*/ 76155 w 601"/>
                  <a:gd name="T53" fmla="*/ 81193 h 517"/>
                  <a:gd name="T54" fmla="*/ 83699 w 601"/>
                  <a:gd name="T55" fmla="*/ 63230 h 517"/>
                  <a:gd name="T56" fmla="*/ 96271 w 601"/>
                  <a:gd name="T57" fmla="*/ 73649 h 517"/>
                  <a:gd name="T58" fmla="*/ 96271 w 601"/>
                  <a:gd name="T59" fmla="*/ 25148 h 517"/>
                  <a:gd name="T60" fmla="*/ 106689 w 601"/>
                  <a:gd name="T61" fmla="*/ 0 h 517"/>
                  <a:gd name="T62" fmla="*/ 116747 w 601"/>
                  <a:gd name="T63" fmla="*/ 30537 h 517"/>
                  <a:gd name="T64" fmla="*/ 116747 w 601"/>
                  <a:gd name="T65" fmla="*/ 73649 h 517"/>
                  <a:gd name="T66" fmla="*/ 131834 w 601"/>
                  <a:gd name="T67" fmla="*/ 63230 h 517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601" h="517">
                    <a:moveTo>
                      <a:pt x="572" y="516"/>
                    </a:moveTo>
                    <a:lnTo>
                      <a:pt x="572" y="516"/>
                    </a:lnTo>
                    <a:cubicBezTo>
                      <a:pt x="28" y="516"/>
                      <a:pt x="28" y="516"/>
                      <a:pt x="28" y="516"/>
                    </a:cubicBezTo>
                    <a:cubicBezTo>
                      <a:pt x="7" y="516"/>
                      <a:pt x="0" y="502"/>
                      <a:pt x="0" y="487"/>
                    </a:cubicBezTo>
                    <a:cubicBezTo>
                      <a:pt x="0" y="311"/>
                      <a:pt x="0" y="311"/>
                      <a:pt x="0" y="311"/>
                    </a:cubicBezTo>
                    <a:cubicBezTo>
                      <a:pt x="0" y="304"/>
                      <a:pt x="0" y="304"/>
                      <a:pt x="0" y="296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8" y="92"/>
                      <a:pt x="92" y="85"/>
                      <a:pt x="99" y="85"/>
                    </a:cubicBezTo>
                    <a:cubicBezTo>
                      <a:pt x="148" y="85"/>
                      <a:pt x="148" y="85"/>
                      <a:pt x="148" y="85"/>
                    </a:cubicBezTo>
                    <a:cubicBezTo>
                      <a:pt x="240" y="85"/>
                      <a:pt x="240" y="85"/>
                      <a:pt x="240" y="85"/>
                    </a:cubicBezTo>
                    <a:cubicBezTo>
                      <a:pt x="240" y="99"/>
                      <a:pt x="240" y="99"/>
                      <a:pt x="240" y="99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148" y="141"/>
                      <a:pt x="148" y="141"/>
                      <a:pt x="148" y="141"/>
                    </a:cubicBezTo>
                    <a:cubicBezTo>
                      <a:pt x="120" y="141"/>
                      <a:pt x="120" y="141"/>
                      <a:pt x="120" y="141"/>
                    </a:cubicBezTo>
                    <a:cubicBezTo>
                      <a:pt x="63" y="282"/>
                      <a:pt x="63" y="282"/>
                      <a:pt x="63" y="282"/>
                    </a:cubicBezTo>
                    <a:cubicBezTo>
                      <a:pt x="127" y="282"/>
                      <a:pt x="127" y="282"/>
                      <a:pt x="127" y="282"/>
                    </a:cubicBezTo>
                    <a:cubicBezTo>
                      <a:pt x="155" y="282"/>
                      <a:pt x="155" y="282"/>
                      <a:pt x="155" y="282"/>
                    </a:cubicBezTo>
                    <a:cubicBezTo>
                      <a:pt x="176" y="282"/>
                      <a:pt x="183" y="289"/>
                      <a:pt x="183" y="311"/>
                    </a:cubicBezTo>
                    <a:cubicBezTo>
                      <a:pt x="183" y="339"/>
                      <a:pt x="183" y="339"/>
                      <a:pt x="183" y="339"/>
                    </a:cubicBezTo>
                    <a:cubicBezTo>
                      <a:pt x="410" y="339"/>
                      <a:pt x="410" y="339"/>
                      <a:pt x="410" y="339"/>
                    </a:cubicBezTo>
                    <a:cubicBezTo>
                      <a:pt x="410" y="311"/>
                      <a:pt x="410" y="311"/>
                      <a:pt x="410" y="311"/>
                    </a:cubicBezTo>
                    <a:cubicBezTo>
                      <a:pt x="410" y="289"/>
                      <a:pt x="424" y="282"/>
                      <a:pt x="438" y="282"/>
                    </a:cubicBezTo>
                    <a:cubicBezTo>
                      <a:pt x="466" y="282"/>
                      <a:pt x="466" y="282"/>
                      <a:pt x="466" y="282"/>
                    </a:cubicBezTo>
                    <a:cubicBezTo>
                      <a:pt x="530" y="282"/>
                      <a:pt x="530" y="282"/>
                      <a:pt x="530" y="282"/>
                    </a:cubicBezTo>
                    <a:cubicBezTo>
                      <a:pt x="480" y="141"/>
                      <a:pt x="480" y="141"/>
                      <a:pt x="480" y="141"/>
                    </a:cubicBezTo>
                    <a:cubicBezTo>
                      <a:pt x="452" y="141"/>
                      <a:pt x="452" y="141"/>
                      <a:pt x="452" y="141"/>
                    </a:cubicBezTo>
                    <a:cubicBezTo>
                      <a:pt x="353" y="141"/>
                      <a:pt x="353" y="141"/>
                      <a:pt x="353" y="141"/>
                    </a:cubicBezTo>
                    <a:cubicBezTo>
                      <a:pt x="353" y="99"/>
                      <a:pt x="353" y="99"/>
                      <a:pt x="353" y="99"/>
                    </a:cubicBezTo>
                    <a:cubicBezTo>
                      <a:pt x="353" y="85"/>
                      <a:pt x="353" y="85"/>
                      <a:pt x="353" y="85"/>
                    </a:cubicBezTo>
                    <a:cubicBezTo>
                      <a:pt x="452" y="85"/>
                      <a:pt x="452" y="85"/>
                      <a:pt x="452" y="85"/>
                    </a:cubicBezTo>
                    <a:cubicBezTo>
                      <a:pt x="494" y="85"/>
                      <a:pt x="494" y="85"/>
                      <a:pt x="494" y="85"/>
                    </a:cubicBezTo>
                    <a:cubicBezTo>
                      <a:pt x="509" y="85"/>
                      <a:pt x="523" y="92"/>
                      <a:pt x="523" y="99"/>
                    </a:cubicBezTo>
                    <a:cubicBezTo>
                      <a:pt x="600" y="296"/>
                      <a:pt x="600" y="296"/>
                      <a:pt x="600" y="296"/>
                    </a:cubicBezTo>
                    <a:cubicBezTo>
                      <a:pt x="600" y="304"/>
                      <a:pt x="600" y="304"/>
                      <a:pt x="600" y="311"/>
                    </a:cubicBezTo>
                    <a:cubicBezTo>
                      <a:pt x="600" y="487"/>
                      <a:pt x="600" y="487"/>
                      <a:pt x="600" y="487"/>
                    </a:cubicBezTo>
                    <a:cubicBezTo>
                      <a:pt x="600" y="502"/>
                      <a:pt x="586" y="516"/>
                      <a:pt x="572" y="516"/>
                    </a:cubicBezTo>
                    <a:close/>
                    <a:moveTo>
                      <a:pt x="396" y="205"/>
                    </a:moveTo>
                    <a:lnTo>
                      <a:pt x="396" y="205"/>
                    </a:lnTo>
                    <a:cubicBezTo>
                      <a:pt x="396" y="212"/>
                      <a:pt x="389" y="219"/>
                      <a:pt x="381" y="226"/>
                    </a:cubicBezTo>
                    <a:cubicBezTo>
                      <a:pt x="318" y="289"/>
                      <a:pt x="318" y="289"/>
                      <a:pt x="318" y="289"/>
                    </a:cubicBezTo>
                    <a:cubicBezTo>
                      <a:pt x="311" y="296"/>
                      <a:pt x="304" y="296"/>
                      <a:pt x="297" y="296"/>
                    </a:cubicBezTo>
                    <a:cubicBezTo>
                      <a:pt x="290" y="296"/>
                      <a:pt x="283" y="296"/>
                      <a:pt x="283" y="289"/>
                    </a:cubicBezTo>
                    <a:cubicBezTo>
                      <a:pt x="212" y="226"/>
                      <a:pt x="212" y="226"/>
                      <a:pt x="212" y="226"/>
                    </a:cubicBezTo>
                    <a:cubicBezTo>
                      <a:pt x="205" y="219"/>
                      <a:pt x="205" y="212"/>
                      <a:pt x="205" y="205"/>
                    </a:cubicBezTo>
                    <a:cubicBezTo>
                      <a:pt x="205" y="191"/>
                      <a:pt x="219" y="176"/>
                      <a:pt x="233" y="176"/>
                    </a:cubicBezTo>
                    <a:cubicBezTo>
                      <a:pt x="240" y="176"/>
                      <a:pt x="247" y="176"/>
                      <a:pt x="254" y="183"/>
                    </a:cubicBezTo>
                    <a:cubicBezTo>
                      <a:pt x="268" y="205"/>
                      <a:pt x="268" y="205"/>
                      <a:pt x="268" y="205"/>
                    </a:cubicBezTo>
                    <a:cubicBezTo>
                      <a:pt x="268" y="99"/>
                      <a:pt x="268" y="99"/>
                      <a:pt x="268" y="99"/>
                    </a:cubicBezTo>
                    <a:cubicBezTo>
                      <a:pt x="268" y="70"/>
                      <a:pt x="268" y="70"/>
                      <a:pt x="268" y="70"/>
                    </a:cubicBezTo>
                    <a:cubicBezTo>
                      <a:pt x="268" y="28"/>
                      <a:pt x="268" y="28"/>
                      <a:pt x="268" y="28"/>
                    </a:cubicBezTo>
                    <a:cubicBezTo>
                      <a:pt x="268" y="7"/>
                      <a:pt x="283" y="0"/>
                      <a:pt x="297" y="0"/>
                    </a:cubicBezTo>
                    <a:cubicBezTo>
                      <a:pt x="318" y="0"/>
                      <a:pt x="325" y="7"/>
                      <a:pt x="325" y="28"/>
                    </a:cubicBezTo>
                    <a:cubicBezTo>
                      <a:pt x="325" y="85"/>
                      <a:pt x="325" y="85"/>
                      <a:pt x="325" y="85"/>
                    </a:cubicBezTo>
                    <a:cubicBezTo>
                      <a:pt x="325" y="92"/>
                      <a:pt x="325" y="92"/>
                      <a:pt x="325" y="92"/>
                    </a:cubicBezTo>
                    <a:cubicBezTo>
                      <a:pt x="325" y="205"/>
                      <a:pt x="325" y="205"/>
                      <a:pt x="325" y="205"/>
                    </a:cubicBezTo>
                    <a:cubicBezTo>
                      <a:pt x="346" y="183"/>
                      <a:pt x="346" y="183"/>
                      <a:pt x="346" y="183"/>
                    </a:cubicBezTo>
                    <a:cubicBezTo>
                      <a:pt x="353" y="176"/>
                      <a:pt x="360" y="176"/>
                      <a:pt x="367" y="176"/>
                    </a:cubicBezTo>
                    <a:cubicBezTo>
                      <a:pt x="381" y="176"/>
                      <a:pt x="396" y="191"/>
                      <a:pt x="396" y="20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8" name="TextBox 50">
              <a:extLst>
                <a:ext uri="{FF2B5EF4-FFF2-40B4-BE49-F238E27FC236}">
                  <a16:creationId xmlns:a16="http://schemas.microsoft.com/office/drawing/2014/main" id="{717F5AAA-0C1D-4C61-827F-65390A50C058}"/>
                </a:ext>
              </a:extLst>
            </p:cNvPr>
            <p:cNvSpPr txBox="1"/>
            <p:nvPr/>
          </p:nvSpPr>
          <p:spPr>
            <a:xfrm>
              <a:off x="8205138" y="2386735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3">
                      <a:lumMod val="100000"/>
                    </a:schemeClr>
                  </a:solidFill>
                </a:rPr>
                <a:t>函数体可以写在类内，</a:t>
              </a:r>
              <a:endParaRPr lang="en-US" altLang="zh-CN" sz="1600" b="1" dirty="0">
                <a:solidFill>
                  <a:schemeClr val="accent3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3">
                      <a:lumMod val="100000"/>
                    </a:schemeClr>
                  </a:solidFill>
                </a:rPr>
                <a:t>也可以写在类外</a:t>
              </a:r>
            </a:p>
          </p:txBody>
        </p:sp>
      </p:grpSp>
      <p:grpSp>
        <p:nvGrpSpPr>
          <p:cNvPr id="50" name="千图PPT彼岸天：ID 8661124库_组合 49">
            <a:extLst>
              <a:ext uri="{FF2B5EF4-FFF2-40B4-BE49-F238E27FC236}">
                <a16:creationId xmlns:a16="http://schemas.microsoft.com/office/drawing/2014/main" id="{77B3C856-E802-46BF-9CAA-666FFC283BC9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295401" y="3940538"/>
            <a:ext cx="2819400" cy="1923696"/>
            <a:chOff x="1295401" y="3940538"/>
            <a:chExt cx="2819400" cy="1923696"/>
          </a:xfrm>
        </p:grpSpPr>
        <p:sp>
          <p:nvSpPr>
            <p:cNvPr id="11" name="Rectangle: Rounded Corners 26">
              <a:extLst>
                <a:ext uri="{FF2B5EF4-FFF2-40B4-BE49-F238E27FC236}">
                  <a16:creationId xmlns:a16="http://schemas.microsoft.com/office/drawing/2014/main" id="{4B0D679C-7BF1-4B29-AF6B-108813E1F547}"/>
                </a:ext>
              </a:extLst>
            </p:cNvPr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>
              <a:extLst>
                <a:ext uri="{FF2B5EF4-FFF2-40B4-BE49-F238E27FC236}">
                  <a16:creationId xmlns:a16="http://schemas.microsoft.com/office/drawing/2014/main" id="{E3FDB62D-0652-4B5C-93BA-8DF0C90C1D34}"/>
                </a:ext>
              </a:extLst>
            </p:cNvPr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>
                <a:extLst>
                  <a:ext uri="{FF2B5EF4-FFF2-40B4-BE49-F238E27FC236}">
                    <a16:creationId xmlns:a16="http://schemas.microsoft.com/office/drawing/2014/main" id="{16241F20-8E98-478B-BD60-6A8147CFAEA1}"/>
                  </a:ext>
                </a:extLst>
              </p:cNvPr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>
                <a:extLst>
                  <a:ext uri="{FF2B5EF4-FFF2-40B4-BE49-F238E27FC236}">
                    <a16:creationId xmlns:a16="http://schemas.microsoft.com/office/drawing/2014/main" id="{7690EF9C-9595-418E-8059-B3666BB03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>
              <a:extLst>
                <a:ext uri="{FF2B5EF4-FFF2-40B4-BE49-F238E27FC236}">
                  <a16:creationId xmlns:a16="http://schemas.microsoft.com/office/drawing/2014/main" id="{C810A5B4-F405-41F2-9CDC-D5ABAD381375}"/>
                </a:ext>
              </a:extLst>
            </p:cNvPr>
            <p:cNvSpPr txBox="1"/>
            <p:nvPr/>
          </p:nvSpPr>
          <p:spPr>
            <a:xfrm>
              <a:off x="1424527" y="4901005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在建立对象时自动执行，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不需要用户来调用</a:t>
              </a:r>
            </a:p>
          </p:txBody>
        </p:sp>
      </p:grpSp>
      <p:grpSp>
        <p:nvGrpSpPr>
          <p:cNvPr id="49" name="千图PPT彼岸天：ID 8661124库_组合 48">
            <a:extLst>
              <a:ext uri="{FF2B5EF4-FFF2-40B4-BE49-F238E27FC236}">
                <a16:creationId xmlns:a16="http://schemas.microsoft.com/office/drawing/2014/main" id="{1BEA040F-A53B-4B08-AD61-52ACB80794A9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4686300" y="3940536"/>
            <a:ext cx="2819400" cy="1923698"/>
            <a:chOff x="4686300" y="3940536"/>
            <a:chExt cx="2819400" cy="1923698"/>
          </a:xfrm>
        </p:grpSpPr>
        <p:sp>
          <p:nvSpPr>
            <p:cNvPr id="13" name="Rectangle: Rounded Corners 33">
              <a:extLst>
                <a:ext uri="{FF2B5EF4-FFF2-40B4-BE49-F238E27FC236}">
                  <a16:creationId xmlns:a16="http://schemas.microsoft.com/office/drawing/2014/main" id="{36A739B7-0CC2-4D4B-B72A-03A6BCB67040}"/>
                </a:ext>
              </a:extLst>
            </p:cNvPr>
            <p:cNvSpPr/>
            <p:nvPr/>
          </p:nvSpPr>
          <p:spPr>
            <a:xfrm>
              <a:off x="46863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34">
              <a:extLst>
                <a:ext uri="{FF2B5EF4-FFF2-40B4-BE49-F238E27FC236}">
                  <a16:creationId xmlns:a16="http://schemas.microsoft.com/office/drawing/2014/main" id="{43DA621E-6E50-4CCC-B9FF-EBB79992E3D3}"/>
                </a:ext>
              </a:extLst>
            </p:cNvPr>
            <p:cNvGrpSpPr/>
            <p:nvPr/>
          </p:nvGrpSpPr>
          <p:grpSpPr>
            <a:xfrm>
              <a:off x="5694065" y="3940536"/>
              <a:ext cx="803870" cy="803870"/>
              <a:chOff x="5638800" y="1225947"/>
              <a:chExt cx="914400" cy="914400"/>
            </a:xfrm>
          </p:grpSpPr>
          <p:sp>
            <p:nvSpPr>
              <p:cNvPr id="34" name="Rectangle: Rounded Corners 37">
                <a:extLst>
                  <a:ext uri="{FF2B5EF4-FFF2-40B4-BE49-F238E27FC236}">
                    <a16:creationId xmlns:a16="http://schemas.microsoft.com/office/drawing/2014/main" id="{E43EC385-45B9-4B24-88B7-CE497A280B43}"/>
                  </a:ext>
                </a:extLst>
              </p:cNvPr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8">
                <a:extLst>
                  <a:ext uri="{FF2B5EF4-FFF2-40B4-BE49-F238E27FC236}">
                    <a16:creationId xmlns:a16="http://schemas.microsoft.com/office/drawing/2014/main" id="{E15D255E-6F2D-418A-9618-76B94683D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TextBox 56">
              <a:extLst>
                <a:ext uri="{FF2B5EF4-FFF2-40B4-BE49-F238E27FC236}">
                  <a16:creationId xmlns:a16="http://schemas.microsoft.com/office/drawing/2014/main" id="{A031313C-A54A-4AFB-B869-2E47C9BAC82E}"/>
                </a:ext>
              </a:extLst>
            </p:cNvPr>
            <p:cNvSpPr txBox="1"/>
            <p:nvPr/>
          </p:nvSpPr>
          <p:spPr>
            <a:xfrm>
              <a:off x="4814239" y="4901005"/>
              <a:ext cx="2563521" cy="685919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一般不提倡在构造函数中</a:t>
              </a:r>
              <a:endParaRPr lang="en-US" altLang="zh-CN" sz="1600" b="1" dirty="0">
                <a:solidFill>
                  <a:schemeClr val="accent5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加入与初始化无关的内容</a:t>
              </a:r>
            </a:p>
          </p:txBody>
        </p:sp>
      </p:grpSp>
      <p:grpSp>
        <p:nvGrpSpPr>
          <p:cNvPr id="48" name="千图PPT彼岸天：ID 8661124库_组合 47">
            <a:extLst>
              <a:ext uri="{FF2B5EF4-FFF2-40B4-BE49-F238E27FC236}">
                <a16:creationId xmlns:a16="http://schemas.microsoft.com/office/drawing/2014/main" id="{DA5792FA-2BB1-42E2-A31F-9A1B44764C17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8077200" y="3937683"/>
            <a:ext cx="2819400" cy="1926551"/>
            <a:chOff x="8077200" y="3937683"/>
            <a:chExt cx="2819400" cy="1926551"/>
          </a:xfrm>
        </p:grpSpPr>
        <p:sp>
          <p:nvSpPr>
            <p:cNvPr id="15" name="Rectangle: Rounded Corners 40">
              <a:extLst>
                <a:ext uri="{FF2B5EF4-FFF2-40B4-BE49-F238E27FC236}">
                  <a16:creationId xmlns:a16="http://schemas.microsoft.com/office/drawing/2014/main" id="{7A51D57D-5EE1-407B-9880-97F48E9BA75F}"/>
                </a:ext>
              </a:extLst>
            </p:cNvPr>
            <p:cNvSpPr/>
            <p:nvPr/>
          </p:nvSpPr>
          <p:spPr>
            <a:xfrm>
              <a:off x="80772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6" name="Group 41">
              <a:extLst>
                <a:ext uri="{FF2B5EF4-FFF2-40B4-BE49-F238E27FC236}">
                  <a16:creationId xmlns:a16="http://schemas.microsoft.com/office/drawing/2014/main" id="{A21A9812-B221-404D-AFE5-96EEDFCBD622}"/>
                </a:ext>
              </a:extLst>
            </p:cNvPr>
            <p:cNvGrpSpPr/>
            <p:nvPr/>
          </p:nvGrpSpPr>
          <p:grpSpPr>
            <a:xfrm>
              <a:off x="9084964" y="3937683"/>
              <a:ext cx="803870" cy="803870"/>
              <a:chOff x="9029700" y="1225947"/>
              <a:chExt cx="914400" cy="914400"/>
            </a:xfrm>
          </p:grpSpPr>
          <p:sp>
            <p:nvSpPr>
              <p:cNvPr id="32" name="Rectangle: Rounded Corners 44">
                <a:extLst>
                  <a:ext uri="{FF2B5EF4-FFF2-40B4-BE49-F238E27FC236}">
                    <a16:creationId xmlns:a16="http://schemas.microsoft.com/office/drawing/2014/main" id="{1781BF6F-FB46-4647-8E1C-65538FAC6083}"/>
                  </a:ext>
                </a:extLst>
              </p:cNvPr>
              <p:cNvSpPr/>
              <p:nvPr/>
            </p:nvSpPr>
            <p:spPr>
              <a:xfrm>
                <a:off x="9029700" y="1225947"/>
                <a:ext cx="914400" cy="914400"/>
              </a:xfrm>
              <a:prstGeom prst="round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Freeform: Shape 45">
                <a:extLst>
                  <a:ext uri="{FF2B5EF4-FFF2-40B4-BE49-F238E27FC236}">
                    <a16:creationId xmlns:a16="http://schemas.microsoft.com/office/drawing/2014/main" id="{07B6BA47-CE65-4A4D-9E4C-006329F5D3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2018" y="1422852"/>
                <a:ext cx="489764" cy="421343"/>
              </a:xfrm>
              <a:custGeom>
                <a:avLst/>
                <a:gdLst>
                  <a:gd name="T0" fmla="*/ 205475 w 601"/>
                  <a:gd name="T1" fmla="*/ 185379 h 517"/>
                  <a:gd name="T2" fmla="*/ 0 w 601"/>
                  <a:gd name="T3" fmla="*/ 174960 h 517"/>
                  <a:gd name="T4" fmla="*/ 0 w 601"/>
                  <a:gd name="T5" fmla="*/ 111730 h 517"/>
                  <a:gd name="T6" fmla="*/ 28019 w 601"/>
                  <a:gd name="T7" fmla="*/ 35567 h 517"/>
                  <a:gd name="T8" fmla="*/ 35563 w 601"/>
                  <a:gd name="T9" fmla="*/ 30537 h 517"/>
                  <a:gd name="T10" fmla="*/ 53165 w 601"/>
                  <a:gd name="T11" fmla="*/ 30537 h 517"/>
                  <a:gd name="T12" fmla="*/ 86213 w 601"/>
                  <a:gd name="T13" fmla="*/ 35567 h 517"/>
                  <a:gd name="T14" fmla="*/ 53165 w 601"/>
                  <a:gd name="T15" fmla="*/ 50656 h 517"/>
                  <a:gd name="T16" fmla="*/ 43107 w 601"/>
                  <a:gd name="T17" fmla="*/ 50656 h 517"/>
                  <a:gd name="T18" fmla="*/ 45621 w 601"/>
                  <a:gd name="T19" fmla="*/ 101312 h 517"/>
                  <a:gd name="T20" fmla="*/ 55679 w 601"/>
                  <a:gd name="T21" fmla="*/ 101312 h 517"/>
                  <a:gd name="T22" fmla="*/ 65737 w 601"/>
                  <a:gd name="T23" fmla="*/ 121790 h 517"/>
                  <a:gd name="T24" fmla="*/ 147281 w 601"/>
                  <a:gd name="T25" fmla="*/ 111730 h 517"/>
                  <a:gd name="T26" fmla="*/ 167397 w 601"/>
                  <a:gd name="T27" fmla="*/ 101312 h 517"/>
                  <a:gd name="T28" fmla="*/ 190387 w 601"/>
                  <a:gd name="T29" fmla="*/ 101312 h 517"/>
                  <a:gd name="T30" fmla="*/ 162368 w 601"/>
                  <a:gd name="T31" fmla="*/ 50656 h 517"/>
                  <a:gd name="T32" fmla="*/ 126805 w 601"/>
                  <a:gd name="T33" fmla="*/ 50656 h 517"/>
                  <a:gd name="T34" fmla="*/ 126805 w 601"/>
                  <a:gd name="T35" fmla="*/ 30537 h 517"/>
                  <a:gd name="T36" fmla="*/ 162368 w 601"/>
                  <a:gd name="T37" fmla="*/ 30537 h 517"/>
                  <a:gd name="T38" fmla="*/ 177455 w 601"/>
                  <a:gd name="T39" fmla="*/ 30537 h 517"/>
                  <a:gd name="T40" fmla="*/ 215533 w 601"/>
                  <a:gd name="T41" fmla="*/ 106341 h 517"/>
                  <a:gd name="T42" fmla="*/ 215533 w 601"/>
                  <a:gd name="T43" fmla="*/ 111730 h 517"/>
                  <a:gd name="T44" fmla="*/ 215533 w 601"/>
                  <a:gd name="T45" fmla="*/ 174960 h 517"/>
                  <a:gd name="T46" fmla="*/ 142252 w 601"/>
                  <a:gd name="T47" fmla="*/ 73649 h 517"/>
                  <a:gd name="T48" fmla="*/ 136863 w 601"/>
                  <a:gd name="T49" fmla="*/ 81193 h 517"/>
                  <a:gd name="T50" fmla="*/ 106689 w 601"/>
                  <a:gd name="T51" fmla="*/ 106341 h 517"/>
                  <a:gd name="T52" fmla="*/ 76155 w 601"/>
                  <a:gd name="T53" fmla="*/ 81193 h 517"/>
                  <a:gd name="T54" fmla="*/ 83699 w 601"/>
                  <a:gd name="T55" fmla="*/ 63230 h 517"/>
                  <a:gd name="T56" fmla="*/ 96271 w 601"/>
                  <a:gd name="T57" fmla="*/ 73649 h 517"/>
                  <a:gd name="T58" fmla="*/ 96271 w 601"/>
                  <a:gd name="T59" fmla="*/ 25148 h 517"/>
                  <a:gd name="T60" fmla="*/ 106689 w 601"/>
                  <a:gd name="T61" fmla="*/ 0 h 517"/>
                  <a:gd name="T62" fmla="*/ 116747 w 601"/>
                  <a:gd name="T63" fmla="*/ 30537 h 517"/>
                  <a:gd name="T64" fmla="*/ 116747 w 601"/>
                  <a:gd name="T65" fmla="*/ 73649 h 517"/>
                  <a:gd name="T66" fmla="*/ 131834 w 601"/>
                  <a:gd name="T67" fmla="*/ 63230 h 517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601" h="517">
                    <a:moveTo>
                      <a:pt x="572" y="516"/>
                    </a:moveTo>
                    <a:lnTo>
                      <a:pt x="572" y="516"/>
                    </a:lnTo>
                    <a:cubicBezTo>
                      <a:pt x="28" y="516"/>
                      <a:pt x="28" y="516"/>
                      <a:pt x="28" y="516"/>
                    </a:cubicBezTo>
                    <a:cubicBezTo>
                      <a:pt x="7" y="516"/>
                      <a:pt x="0" y="502"/>
                      <a:pt x="0" y="487"/>
                    </a:cubicBezTo>
                    <a:cubicBezTo>
                      <a:pt x="0" y="311"/>
                      <a:pt x="0" y="311"/>
                      <a:pt x="0" y="311"/>
                    </a:cubicBezTo>
                    <a:cubicBezTo>
                      <a:pt x="0" y="304"/>
                      <a:pt x="0" y="304"/>
                      <a:pt x="0" y="296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8" y="92"/>
                      <a:pt x="92" y="85"/>
                      <a:pt x="99" y="85"/>
                    </a:cubicBezTo>
                    <a:cubicBezTo>
                      <a:pt x="148" y="85"/>
                      <a:pt x="148" y="85"/>
                      <a:pt x="148" y="85"/>
                    </a:cubicBezTo>
                    <a:cubicBezTo>
                      <a:pt x="240" y="85"/>
                      <a:pt x="240" y="85"/>
                      <a:pt x="240" y="85"/>
                    </a:cubicBezTo>
                    <a:cubicBezTo>
                      <a:pt x="240" y="99"/>
                      <a:pt x="240" y="99"/>
                      <a:pt x="240" y="99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148" y="141"/>
                      <a:pt x="148" y="141"/>
                      <a:pt x="148" y="141"/>
                    </a:cubicBezTo>
                    <a:cubicBezTo>
                      <a:pt x="120" y="141"/>
                      <a:pt x="120" y="141"/>
                      <a:pt x="120" y="141"/>
                    </a:cubicBezTo>
                    <a:cubicBezTo>
                      <a:pt x="63" y="282"/>
                      <a:pt x="63" y="282"/>
                      <a:pt x="63" y="282"/>
                    </a:cubicBezTo>
                    <a:cubicBezTo>
                      <a:pt x="127" y="282"/>
                      <a:pt x="127" y="282"/>
                      <a:pt x="127" y="282"/>
                    </a:cubicBezTo>
                    <a:cubicBezTo>
                      <a:pt x="155" y="282"/>
                      <a:pt x="155" y="282"/>
                      <a:pt x="155" y="282"/>
                    </a:cubicBezTo>
                    <a:cubicBezTo>
                      <a:pt x="176" y="282"/>
                      <a:pt x="183" y="289"/>
                      <a:pt x="183" y="311"/>
                    </a:cubicBezTo>
                    <a:cubicBezTo>
                      <a:pt x="183" y="339"/>
                      <a:pt x="183" y="339"/>
                      <a:pt x="183" y="339"/>
                    </a:cubicBezTo>
                    <a:cubicBezTo>
                      <a:pt x="410" y="339"/>
                      <a:pt x="410" y="339"/>
                      <a:pt x="410" y="339"/>
                    </a:cubicBezTo>
                    <a:cubicBezTo>
                      <a:pt x="410" y="311"/>
                      <a:pt x="410" y="311"/>
                      <a:pt x="410" y="311"/>
                    </a:cubicBezTo>
                    <a:cubicBezTo>
                      <a:pt x="410" y="289"/>
                      <a:pt x="424" y="282"/>
                      <a:pt x="438" y="282"/>
                    </a:cubicBezTo>
                    <a:cubicBezTo>
                      <a:pt x="466" y="282"/>
                      <a:pt x="466" y="282"/>
                      <a:pt x="466" y="282"/>
                    </a:cubicBezTo>
                    <a:cubicBezTo>
                      <a:pt x="530" y="282"/>
                      <a:pt x="530" y="282"/>
                      <a:pt x="530" y="282"/>
                    </a:cubicBezTo>
                    <a:cubicBezTo>
                      <a:pt x="480" y="141"/>
                      <a:pt x="480" y="141"/>
                      <a:pt x="480" y="141"/>
                    </a:cubicBezTo>
                    <a:cubicBezTo>
                      <a:pt x="452" y="141"/>
                      <a:pt x="452" y="141"/>
                      <a:pt x="452" y="141"/>
                    </a:cubicBezTo>
                    <a:cubicBezTo>
                      <a:pt x="353" y="141"/>
                      <a:pt x="353" y="141"/>
                      <a:pt x="353" y="141"/>
                    </a:cubicBezTo>
                    <a:cubicBezTo>
                      <a:pt x="353" y="99"/>
                      <a:pt x="353" y="99"/>
                      <a:pt x="353" y="99"/>
                    </a:cubicBezTo>
                    <a:cubicBezTo>
                      <a:pt x="353" y="85"/>
                      <a:pt x="353" y="85"/>
                      <a:pt x="353" y="85"/>
                    </a:cubicBezTo>
                    <a:cubicBezTo>
                      <a:pt x="452" y="85"/>
                      <a:pt x="452" y="85"/>
                      <a:pt x="452" y="85"/>
                    </a:cubicBezTo>
                    <a:cubicBezTo>
                      <a:pt x="494" y="85"/>
                      <a:pt x="494" y="85"/>
                      <a:pt x="494" y="85"/>
                    </a:cubicBezTo>
                    <a:cubicBezTo>
                      <a:pt x="509" y="85"/>
                      <a:pt x="523" y="92"/>
                      <a:pt x="523" y="99"/>
                    </a:cubicBezTo>
                    <a:cubicBezTo>
                      <a:pt x="600" y="296"/>
                      <a:pt x="600" y="296"/>
                      <a:pt x="600" y="296"/>
                    </a:cubicBezTo>
                    <a:cubicBezTo>
                      <a:pt x="600" y="304"/>
                      <a:pt x="600" y="304"/>
                      <a:pt x="600" y="311"/>
                    </a:cubicBezTo>
                    <a:cubicBezTo>
                      <a:pt x="600" y="487"/>
                      <a:pt x="600" y="487"/>
                      <a:pt x="600" y="487"/>
                    </a:cubicBezTo>
                    <a:cubicBezTo>
                      <a:pt x="600" y="502"/>
                      <a:pt x="586" y="516"/>
                      <a:pt x="572" y="516"/>
                    </a:cubicBezTo>
                    <a:close/>
                    <a:moveTo>
                      <a:pt x="396" y="205"/>
                    </a:moveTo>
                    <a:lnTo>
                      <a:pt x="396" y="205"/>
                    </a:lnTo>
                    <a:cubicBezTo>
                      <a:pt x="396" y="212"/>
                      <a:pt x="389" y="219"/>
                      <a:pt x="381" y="226"/>
                    </a:cubicBezTo>
                    <a:cubicBezTo>
                      <a:pt x="318" y="289"/>
                      <a:pt x="318" y="289"/>
                      <a:pt x="318" y="289"/>
                    </a:cubicBezTo>
                    <a:cubicBezTo>
                      <a:pt x="311" y="296"/>
                      <a:pt x="304" y="296"/>
                      <a:pt x="297" y="296"/>
                    </a:cubicBezTo>
                    <a:cubicBezTo>
                      <a:pt x="290" y="296"/>
                      <a:pt x="283" y="296"/>
                      <a:pt x="283" y="289"/>
                    </a:cubicBezTo>
                    <a:cubicBezTo>
                      <a:pt x="212" y="226"/>
                      <a:pt x="212" y="226"/>
                      <a:pt x="212" y="226"/>
                    </a:cubicBezTo>
                    <a:cubicBezTo>
                      <a:pt x="205" y="219"/>
                      <a:pt x="205" y="212"/>
                      <a:pt x="205" y="205"/>
                    </a:cubicBezTo>
                    <a:cubicBezTo>
                      <a:pt x="205" y="191"/>
                      <a:pt x="219" y="176"/>
                      <a:pt x="233" y="176"/>
                    </a:cubicBezTo>
                    <a:cubicBezTo>
                      <a:pt x="240" y="176"/>
                      <a:pt x="247" y="176"/>
                      <a:pt x="254" y="183"/>
                    </a:cubicBezTo>
                    <a:cubicBezTo>
                      <a:pt x="268" y="205"/>
                      <a:pt x="268" y="205"/>
                      <a:pt x="268" y="205"/>
                    </a:cubicBezTo>
                    <a:cubicBezTo>
                      <a:pt x="268" y="99"/>
                      <a:pt x="268" y="99"/>
                      <a:pt x="268" y="99"/>
                    </a:cubicBezTo>
                    <a:cubicBezTo>
                      <a:pt x="268" y="70"/>
                      <a:pt x="268" y="70"/>
                      <a:pt x="268" y="70"/>
                    </a:cubicBezTo>
                    <a:cubicBezTo>
                      <a:pt x="268" y="28"/>
                      <a:pt x="268" y="28"/>
                      <a:pt x="268" y="28"/>
                    </a:cubicBezTo>
                    <a:cubicBezTo>
                      <a:pt x="268" y="7"/>
                      <a:pt x="283" y="0"/>
                      <a:pt x="297" y="0"/>
                    </a:cubicBezTo>
                    <a:cubicBezTo>
                      <a:pt x="318" y="0"/>
                      <a:pt x="325" y="7"/>
                      <a:pt x="325" y="28"/>
                    </a:cubicBezTo>
                    <a:cubicBezTo>
                      <a:pt x="325" y="85"/>
                      <a:pt x="325" y="85"/>
                      <a:pt x="325" y="85"/>
                    </a:cubicBezTo>
                    <a:cubicBezTo>
                      <a:pt x="325" y="92"/>
                      <a:pt x="325" y="92"/>
                      <a:pt x="325" y="92"/>
                    </a:cubicBezTo>
                    <a:cubicBezTo>
                      <a:pt x="325" y="205"/>
                      <a:pt x="325" y="205"/>
                      <a:pt x="325" y="205"/>
                    </a:cubicBezTo>
                    <a:cubicBezTo>
                      <a:pt x="346" y="183"/>
                      <a:pt x="346" y="183"/>
                      <a:pt x="346" y="183"/>
                    </a:cubicBezTo>
                    <a:cubicBezTo>
                      <a:pt x="353" y="176"/>
                      <a:pt x="360" y="176"/>
                      <a:pt x="367" y="176"/>
                    </a:cubicBezTo>
                    <a:cubicBezTo>
                      <a:pt x="381" y="176"/>
                      <a:pt x="396" y="191"/>
                      <a:pt x="396" y="20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2" name="TextBox 59">
              <a:extLst>
                <a:ext uri="{FF2B5EF4-FFF2-40B4-BE49-F238E27FC236}">
                  <a16:creationId xmlns:a16="http://schemas.microsoft.com/office/drawing/2014/main" id="{BDF05FE7-A2EE-4989-A0A9-FBDD1C9E5161}"/>
                </a:ext>
              </a:extLst>
            </p:cNvPr>
            <p:cNvSpPr txBox="1"/>
            <p:nvPr/>
          </p:nvSpPr>
          <p:spPr>
            <a:xfrm>
              <a:off x="8205137" y="4901005"/>
              <a:ext cx="2563521" cy="61258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一般声明为公有成员，</a:t>
              </a:r>
              <a:endPara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自动调用</a:t>
              </a:r>
            </a:p>
          </p:txBody>
        </p:sp>
      </p:grpSp>
      <p:sp>
        <p:nvSpPr>
          <p:cNvPr id="51" name="圆角矩形 3">
            <a:extLst>
              <a:ext uri="{FF2B5EF4-FFF2-40B4-BE49-F238E27FC236}">
                <a16:creationId xmlns:a16="http://schemas.microsoft.com/office/drawing/2014/main" id="{C5990E0D-25A0-48EB-BD0D-72BB2E8CC83F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几点说明</a:t>
            </a:r>
          </a:p>
        </p:txBody>
      </p:sp>
    </p:spTree>
    <p:extLst>
      <p:ext uri="{BB962C8B-B14F-4D97-AF65-F5344CB8AC3E}">
        <p14:creationId xmlns:p14="http://schemas.microsoft.com/office/powerpoint/2010/main" val="253266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3877985" cy="1077218"/>
          </a:xfrm>
          <a:prstGeom prst="rect">
            <a:avLst/>
          </a:prstGeom>
          <a:noFill/>
        </p:spPr>
        <p:txBody>
          <a:bodyPr wrap="none">
            <a:normAutofit fontScale="77500" lnSpcReduction="2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这种方法不在函数体内对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数据成员初始化，而是在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函数首部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583584" y="3210168"/>
            <a:ext cx="5757905" cy="2462844"/>
          </a:xfrm>
          <a:prstGeom prst="rect">
            <a:avLst/>
          </a:prstGeom>
        </p:spPr>
        <p:txBody>
          <a:bodyPr wrap="square">
            <a:normAutofit fontScale="92500" lnSpcReduction="10000"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class Complex{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private</a:t>
            </a:r>
            <a:r>
              <a:rPr kumimoji="1"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：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double real; 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double </a:t>
            </a:r>
            <a:r>
              <a:rPr kumimoji="1" lang="en-US" altLang="zh-CN" dirty="0" err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imag</a:t>
            </a: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public</a:t>
            </a:r>
            <a:r>
              <a:rPr kumimoji="1"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：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</a:t>
            </a:r>
            <a:r>
              <a:rPr kumimoji="1" lang="en-US" altLang="zh-CN" dirty="0">
                <a:solidFill>
                  <a:srgbClr val="0000FF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</a:t>
            </a: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Complex(double </a:t>
            </a:r>
            <a:r>
              <a:rPr kumimoji="1" lang="en-US" altLang="zh-CN" dirty="0" err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r,double</a:t>
            </a: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dirty="0" err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)</a:t>
            </a:r>
            <a:r>
              <a:rPr kumimoji="1"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;</a:t>
            </a:r>
            <a:endParaRPr kumimoji="1" lang="zh-CN" altLang="en-US" dirty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……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};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Complex::Complex(double </a:t>
            </a:r>
            <a:r>
              <a:rPr kumimoji="1" lang="en-US" altLang="zh-CN" b="1" dirty="0" err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r,double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b="1" dirty="0" err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): real(r),</a:t>
            </a:r>
            <a:r>
              <a:rPr kumimoji="1" lang="en-US" altLang="zh-CN" b="1" dirty="0" err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imag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(</a:t>
            </a:r>
            <a:r>
              <a:rPr kumimoji="1" lang="en-US" altLang="zh-CN" b="1" dirty="0" err="1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)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{  }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231014" y="489508"/>
            <a:ext cx="5894325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用成员初始化列表对数据成员初始化</a:t>
            </a:r>
          </a:p>
        </p:txBody>
      </p:sp>
      <p:sp>
        <p:nvSpPr>
          <p:cNvPr id="9" name="矩形标注 1">
            <a:extLst>
              <a:ext uri="{FF2B5EF4-FFF2-40B4-BE49-F238E27FC236}">
                <a16:creationId xmlns:a16="http://schemas.microsoft.com/office/drawing/2014/main" id="{CE4E95FE-1305-4883-A10A-A8E1EB7628D2}"/>
              </a:ext>
            </a:extLst>
          </p:cNvPr>
          <p:cNvSpPr/>
          <p:nvPr/>
        </p:nvSpPr>
        <p:spPr>
          <a:xfrm>
            <a:off x="7865199" y="3186844"/>
            <a:ext cx="2520280" cy="936104"/>
          </a:xfrm>
          <a:prstGeom prst="wedgeRectCallout">
            <a:avLst>
              <a:gd name="adj1" fmla="val 38723"/>
              <a:gd name="adj2" fmla="val 161104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rgbClr val="FF0000"/>
                </a:solidFill>
                <a:latin typeface="+mn-ea"/>
              </a:rPr>
              <a:t>用形参</a:t>
            </a:r>
            <a:r>
              <a:rPr lang="en-US" altLang="zh-CN" b="1" dirty="0">
                <a:solidFill>
                  <a:srgbClr val="FF0000"/>
                </a:solidFill>
                <a:latin typeface="+mn-ea"/>
              </a:rPr>
              <a:t>r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的值初始化数据成员</a:t>
            </a:r>
            <a:r>
              <a:rPr lang="en-US" altLang="zh-CN" b="1" dirty="0">
                <a:solidFill>
                  <a:srgbClr val="FF0000"/>
                </a:solidFill>
                <a:latin typeface="+mn-ea"/>
              </a:rPr>
              <a:t>real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，</a:t>
            </a:r>
            <a:r>
              <a:rPr lang="en-US" altLang="zh-CN" b="1" dirty="0">
                <a:solidFill>
                  <a:srgbClr val="FF0000"/>
                </a:solidFill>
                <a:latin typeface="+mn-ea"/>
              </a:rPr>
              <a:t>real=r</a:t>
            </a:r>
            <a:endParaRPr lang="zh-CN" altLang="en-US" b="1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44523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5"/>
            <a:ext cx="4121655" cy="1378345"/>
          </a:xfrm>
          <a:prstGeom prst="rect">
            <a:avLst/>
          </a:prstGeom>
          <a:noFill/>
        </p:spPr>
        <p:txBody>
          <a:bodyPr wrap="none">
            <a:normAutofit fontScale="77500" lnSpcReduction="2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数据成员是按照他们在类中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声明的顺序进行初始化的，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与他们在初始化列表中列出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的顺序无关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480947" y="2914806"/>
            <a:ext cx="6424914" cy="3849885"/>
          </a:xfrm>
          <a:prstGeom prst="rect">
            <a:avLst/>
          </a:prstGeom>
        </p:spPr>
        <p:txBody>
          <a:bodyPr wrap="square">
            <a:normAutofit fontScale="92500" lnSpcReduction="20000"/>
          </a:bodyPr>
          <a:lstStyle/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# include</a:t>
            </a:r>
            <a:r>
              <a:rPr lang="en-US" altLang="zh-CN" b="1" dirty="0">
                <a:solidFill>
                  <a:srgbClr val="A31515"/>
                </a:solidFill>
                <a:ea typeface="新宋体" panose="02010609030101010101" pitchFamily="49" charset="-122"/>
              </a:rPr>
              <a:t>&lt;iostream&gt;</a:t>
            </a:r>
            <a:endParaRPr lang="en-US" altLang="zh-CN" b="1" dirty="0">
              <a:solidFill>
                <a:srgbClr val="000000"/>
              </a:solidFill>
              <a:ea typeface="新宋体" panose="02010609030101010101" pitchFamily="49" charset="-122"/>
            </a:endParaRP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using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namespace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std;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class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2B91AF"/>
                </a:solidFill>
                <a:ea typeface="新宋体" panose="02010609030101010101" pitchFamily="49" charset="-122"/>
              </a:rPr>
              <a:t>D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{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public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: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 D(</a:t>
            </a: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int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i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) :men2(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i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), men1(men2 + 1)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{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  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cout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A31515"/>
                </a:solidFill>
                <a:ea typeface="新宋体" panose="02010609030101010101" pitchFamily="49" charset="-122"/>
              </a:rPr>
              <a:t>"men1 :"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men1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endl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  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cout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A31515"/>
                </a:solidFill>
                <a:ea typeface="新宋体" panose="02010609030101010101" pitchFamily="49" charset="-122"/>
              </a:rPr>
              <a:t>"men2 :"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men2 </a:t>
            </a:r>
            <a:r>
              <a:rPr lang="en-US" altLang="zh-CN" b="1" dirty="0">
                <a:solidFill>
                  <a:srgbClr val="008080"/>
                </a:solidFill>
                <a:ea typeface="新宋体" panose="02010609030101010101" pitchFamily="49" charset="-122"/>
              </a:rPr>
              <a:t>&lt;&lt;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</a:t>
            </a:r>
            <a:r>
              <a:rPr lang="en-US" altLang="zh-CN" b="1" dirty="0" err="1">
                <a:solidFill>
                  <a:srgbClr val="000000"/>
                </a:solidFill>
                <a:ea typeface="新宋体" panose="02010609030101010101" pitchFamily="49" charset="-122"/>
              </a:rPr>
              <a:t>endl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}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private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: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   int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men1;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   int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men2;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};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int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main()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{  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   </a:t>
            </a:r>
            <a:r>
              <a:rPr lang="en-US" altLang="zh-CN" b="1" dirty="0">
                <a:solidFill>
                  <a:srgbClr val="2B91AF"/>
                </a:solidFill>
                <a:ea typeface="新宋体" panose="02010609030101010101" pitchFamily="49" charset="-122"/>
              </a:rPr>
              <a:t>D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d(15);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FF"/>
                </a:solidFill>
                <a:ea typeface="新宋体" panose="02010609030101010101" pitchFamily="49" charset="-122"/>
              </a:rPr>
              <a:t>    return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 0;</a:t>
            </a:r>
          </a:p>
          <a:p>
            <a:pPr lvl="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Pct val="70000"/>
            </a:pP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}</a:t>
            </a:r>
            <a:r>
              <a:rPr lang="zh-CN" altLang="en-US" b="1" dirty="0">
                <a:solidFill>
                  <a:srgbClr val="000000"/>
                </a:solidFill>
                <a:ea typeface="新宋体" panose="02010609030101010101" pitchFamily="49" charset="-122"/>
              </a:rPr>
              <a:t>输出结果为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16</a:t>
            </a:r>
            <a:r>
              <a:rPr lang="zh-CN" altLang="en-US" b="1" dirty="0">
                <a:solidFill>
                  <a:srgbClr val="000000"/>
                </a:solidFill>
                <a:ea typeface="新宋体" panose="02010609030101010101" pitchFamily="49" charset="-122"/>
              </a:rPr>
              <a:t>和</a:t>
            </a:r>
            <a:r>
              <a:rPr lang="en-US" altLang="zh-CN" b="1" dirty="0">
                <a:solidFill>
                  <a:srgbClr val="000000"/>
                </a:solidFill>
                <a:ea typeface="新宋体" panose="02010609030101010101" pitchFamily="49" charset="-122"/>
              </a:rPr>
              <a:t>15</a:t>
            </a:r>
            <a:endParaRPr lang="zh-CN" altLang="en-US" b="1" dirty="0">
              <a:solidFill>
                <a:srgbClr val="000000"/>
              </a:solidFill>
              <a:ea typeface="黑体" panose="02010609060101010101" pitchFamily="49" charset="-122"/>
            </a:endParaRP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231014" y="489508"/>
            <a:ext cx="5894325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用成员初始化列表对数据成员初始化</a:t>
            </a:r>
          </a:p>
        </p:txBody>
      </p:sp>
    </p:spTree>
    <p:extLst>
      <p:ext uri="{BB962C8B-B14F-4D97-AF65-F5344CB8AC3E}">
        <p14:creationId xmlns:p14="http://schemas.microsoft.com/office/powerpoint/2010/main" val="3726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5"/>
            <a:ext cx="4121655" cy="1378345"/>
          </a:xfrm>
          <a:prstGeom prst="rect">
            <a:avLst/>
          </a:prstGeom>
          <a:noFill/>
        </p:spPr>
        <p:txBody>
          <a:bodyPr wrap="none">
            <a:normAutofit fontScale="92500" lnSpcReduction="1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所谓重载构造函数，是指同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一个构造函数名，具有不同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的实现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032022" y="3204055"/>
            <a:ext cx="6424914" cy="38498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Font typeface="Wingdings" panose="05000000000000000000" pitchFamily="2" charset="2"/>
              <a:buChar char="¢"/>
            </a:pPr>
            <a:r>
              <a:rPr lang="zh-CN" altLang="en-US" sz="2800" b="1" kern="0" dirty="0">
                <a:solidFill>
                  <a:srgbClr val="333399"/>
                </a:solidFill>
              </a:rPr>
              <a:t>不同情况下，需要不同对不同类型和个数的数据成员初始化</a:t>
            </a:r>
          </a:p>
          <a:p>
            <a:pPr marL="1143000" lvl="2" indent="-22860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400" b="1" kern="0" dirty="0">
                <a:solidFill>
                  <a:srgbClr val="FF0000"/>
                </a:solidFill>
              </a:rPr>
              <a:t>可以有多个构造函数，只有一个默认构造函数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231014" y="489508"/>
            <a:ext cx="5894325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构造函数的重载</a:t>
            </a:r>
          </a:p>
        </p:txBody>
      </p:sp>
    </p:spTree>
    <p:extLst>
      <p:ext uri="{BB962C8B-B14F-4D97-AF65-F5344CB8AC3E}">
        <p14:creationId xmlns:p14="http://schemas.microsoft.com/office/powerpoint/2010/main" val="93732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8AD954AA-D51F-4610-9A10-AFA3150CD01C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295401" y="1411750"/>
            <a:ext cx="2819400" cy="1915542"/>
            <a:chOff x="1295401" y="1411750"/>
            <a:chExt cx="2819400" cy="1915542"/>
          </a:xfrm>
        </p:grpSpPr>
        <p:sp>
          <p:nvSpPr>
            <p:cNvPr id="4" name="Rectangle: Rounded Corners 5">
              <a:extLst>
                <a:ext uri="{FF2B5EF4-FFF2-40B4-BE49-F238E27FC236}">
                  <a16:creationId xmlns:a16="http://schemas.microsoft.com/office/drawing/2014/main" id="{CB4344AE-1032-4F83-9ADF-DD297011DB78}"/>
                </a:ext>
              </a:extLst>
            </p:cNvPr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>
              <a:extLst>
                <a:ext uri="{FF2B5EF4-FFF2-40B4-BE49-F238E27FC236}">
                  <a16:creationId xmlns:a16="http://schemas.microsoft.com/office/drawing/2014/main" id="{1C761DB4-BBBA-4F57-B168-5FC6565C79F5}"/>
                </a:ext>
              </a:extLst>
            </p:cNvPr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>
                <a:extLst>
                  <a:ext uri="{FF2B5EF4-FFF2-40B4-BE49-F238E27FC236}">
                    <a16:creationId xmlns:a16="http://schemas.microsoft.com/office/drawing/2014/main" id="{CDB811EA-A4AF-4D08-A75F-1EBBD7FE26E0}"/>
                  </a:ext>
                </a:extLst>
              </p:cNvPr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>
                <a:extLst>
                  <a:ext uri="{FF2B5EF4-FFF2-40B4-BE49-F238E27FC236}">
                    <a16:creationId xmlns:a16="http://schemas.microsoft.com/office/drawing/2014/main" id="{2F91A441-DAC4-451D-96B0-B5BB949C91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>
              <a:extLst>
                <a:ext uri="{FF2B5EF4-FFF2-40B4-BE49-F238E27FC236}">
                  <a16:creationId xmlns:a16="http://schemas.microsoft.com/office/drawing/2014/main" id="{F18053AE-86B8-4EE7-BBF6-81F2271119E8}"/>
                </a:ext>
              </a:extLst>
            </p:cNvPr>
            <p:cNvSpPr txBox="1"/>
            <p:nvPr/>
          </p:nvSpPr>
          <p:spPr>
            <a:xfrm>
              <a:off x="1423338" y="2299668"/>
              <a:ext cx="2563521" cy="1027624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1"/>
                  </a:solidFill>
                </a:rPr>
                <a:t>Time::Time()</a:t>
              </a:r>
            </a:p>
            <a:p>
              <a:pPr algn="ctr"/>
              <a:r>
                <a:rPr lang="en-US" altLang="zh-CN" sz="1600" b="1" dirty="0">
                  <a:solidFill>
                    <a:schemeClr val="accent1"/>
                  </a:solidFill>
                </a:rPr>
                <a:t>{hour=0;</a:t>
              </a:r>
            </a:p>
            <a:p>
              <a:pPr algn="ctr"/>
              <a:r>
                <a:rPr lang="en-US" altLang="zh-CN" sz="1600" b="1" dirty="0">
                  <a:solidFill>
                    <a:schemeClr val="accent1"/>
                  </a:solidFill>
                </a:rPr>
                <a:t>  minute=0;</a:t>
              </a:r>
            </a:p>
            <a:p>
              <a:pPr algn="ctr"/>
              <a:r>
                <a:rPr lang="en-US" altLang="zh-CN" sz="1600" b="1" dirty="0">
                  <a:solidFill>
                    <a:schemeClr val="accent1"/>
                  </a:solidFill>
                </a:rPr>
                <a:t> sec=0;}</a:t>
              </a:r>
            </a:p>
          </p:txBody>
        </p:sp>
      </p:grpSp>
      <p:grpSp>
        <p:nvGrpSpPr>
          <p:cNvPr id="46" name="千图PPT彼岸天：ID 8661124库_组合 45">
            <a:extLst>
              <a:ext uri="{FF2B5EF4-FFF2-40B4-BE49-F238E27FC236}">
                <a16:creationId xmlns:a16="http://schemas.microsoft.com/office/drawing/2014/main" id="{A1603BD4-2736-4541-A3F4-E462E82C20F9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686300" y="1411748"/>
            <a:ext cx="2819400" cy="1915544"/>
            <a:chOff x="4686300" y="1411748"/>
            <a:chExt cx="2819400" cy="1915544"/>
          </a:xfrm>
        </p:grpSpPr>
        <p:sp>
          <p:nvSpPr>
            <p:cNvPr id="7" name="Rectangle: Rounded Corners 12">
              <a:extLst>
                <a:ext uri="{FF2B5EF4-FFF2-40B4-BE49-F238E27FC236}">
                  <a16:creationId xmlns:a16="http://schemas.microsoft.com/office/drawing/2014/main" id="{6231DC29-E769-47AD-BCFE-0BBBFD9E6E58}"/>
                </a:ext>
              </a:extLst>
            </p:cNvPr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>
              <a:extLst>
                <a:ext uri="{FF2B5EF4-FFF2-40B4-BE49-F238E27FC236}">
                  <a16:creationId xmlns:a16="http://schemas.microsoft.com/office/drawing/2014/main" id="{BAEC9665-8EA9-442C-9AA2-7BFE182B02C4}"/>
                </a:ext>
              </a:extLst>
            </p:cNvPr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>
                <a:extLst>
                  <a:ext uri="{FF2B5EF4-FFF2-40B4-BE49-F238E27FC236}">
                    <a16:creationId xmlns:a16="http://schemas.microsoft.com/office/drawing/2014/main" id="{8B0AF09A-5E12-4598-BE30-70A0E37A217E}"/>
                  </a:ext>
                </a:extLst>
              </p:cNvPr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>
                <a:extLst>
                  <a:ext uri="{FF2B5EF4-FFF2-40B4-BE49-F238E27FC236}">
                    <a16:creationId xmlns:a16="http://schemas.microsoft.com/office/drawing/2014/main" id="{29322BE2-CBCE-4094-BD0D-333B015A3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>
              <a:extLst>
                <a:ext uri="{FF2B5EF4-FFF2-40B4-BE49-F238E27FC236}">
                  <a16:creationId xmlns:a16="http://schemas.microsoft.com/office/drawing/2014/main" id="{9AF8EAC5-CDE6-4BF6-BC2C-C2C8E389B02A}"/>
                </a:ext>
              </a:extLst>
            </p:cNvPr>
            <p:cNvSpPr txBox="1"/>
            <p:nvPr/>
          </p:nvSpPr>
          <p:spPr>
            <a:xfrm>
              <a:off x="4814239" y="2386735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Time::Time(int h)</a:t>
              </a:r>
            </a:p>
            <a:p>
              <a:pPr algn="ctr"/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{hour=h;}</a:t>
              </a:r>
            </a:p>
          </p:txBody>
        </p:sp>
      </p:grpSp>
      <p:grpSp>
        <p:nvGrpSpPr>
          <p:cNvPr id="47" name="千图PPT彼岸天：ID 8661124库_组合 46">
            <a:extLst>
              <a:ext uri="{FF2B5EF4-FFF2-40B4-BE49-F238E27FC236}">
                <a16:creationId xmlns:a16="http://schemas.microsoft.com/office/drawing/2014/main" id="{2C239C55-C2BE-4B2E-8510-D727A2A9250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8084974" y="2157382"/>
            <a:ext cx="3399453" cy="2743622"/>
            <a:chOff x="8077200" y="1408895"/>
            <a:chExt cx="2819400" cy="1918397"/>
          </a:xfrm>
        </p:grpSpPr>
        <p:sp>
          <p:nvSpPr>
            <p:cNvPr id="9" name="Rectangle: Rounded Corners 19">
              <a:extLst>
                <a:ext uri="{FF2B5EF4-FFF2-40B4-BE49-F238E27FC236}">
                  <a16:creationId xmlns:a16="http://schemas.microsoft.com/office/drawing/2014/main" id="{4F910369-AF29-4EE6-880D-5F57E4B545CE}"/>
                </a:ext>
              </a:extLst>
            </p:cNvPr>
            <p:cNvSpPr/>
            <p:nvPr/>
          </p:nvSpPr>
          <p:spPr>
            <a:xfrm>
              <a:off x="80772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0" name="Group 20">
              <a:extLst>
                <a:ext uri="{FF2B5EF4-FFF2-40B4-BE49-F238E27FC236}">
                  <a16:creationId xmlns:a16="http://schemas.microsoft.com/office/drawing/2014/main" id="{863DE6A6-0E75-42B6-BFF1-082F3EA708E6}"/>
                </a:ext>
              </a:extLst>
            </p:cNvPr>
            <p:cNvGrpSpPr/>
            <p:nvPr/>
          </p:nvGrpSpPr>
          <p:grpSpPr>
            <a:xfrm>
              <a:off x="9084964" y="1408895"/>
              <a:ext cx="803870" cy="803870"/>
              <a:chOff x="9029700" y="1225947"/>
              <a:chExt cx="914400" cy="914400"/>
            </a:xfrm>
          </p:grpSpPr>
          <p:sp>
            <p:nvSpPr>
              <p:cNvPr id="38" name="Rectangle: Rounded Corners 23">
                <a:extLst>
                  <a:ext uri="{FF2B5EF4-FFF2-40B4-BE49-F238E27FC236}">
                    <a16:creationId xmlns:a16="http://schemas.microsoft.com/office/drawing/2014/main" id="{67A83B21-5FB1-46B5-A129-BEB1325892ED}"/>
                  </a:ext>
                </a:extLst>
              </p:cNvPr>
              <p:cNvSpPr/>
              <p:nvPr/>
            </p:nvSpPr>
            <p:spPr>
              <a:xfrm>
                <a:off x="9029700" y="1225947"/>
                <a:ext cx="914400" cy="914400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24">
                <a:extLst>
                  <a:ext uri="{FF2B5EF4-FFF2-40B4-BE49-F238E27FC236}">
                    <a16:creationId xmlns:a16="http://schemas.microsoft.com/office/drawing/2014/main" id="{6FA3AA77-6226-4E0D-BD5B-F3847C55C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2018" y="1422852"/>
                <a:ext cx="489764" cy="421343"/>
              </a:xfrm>
              <a:custGeom>
                <a:avLst/>
                <a:gdLst>
                  <a:gd name="T0" fmla="*/ 205475 w 601"/>
                  <a:gd name="T1" fmla="*/ 185379 h 517"/>
                  <a:gd name="T2" fmla="*/ 0 w 601"/>
                  <a:gd name="T3" fmla="*/ 174960 h 517"/>
                  <a:gd name="T4" fmla="*/ 0 w 601"/>
                  <a:gd name="T5" fmla="*/ 111730 h 517"/>
                  <a:gd name="T6" fmla="*/ 28019 w 601"/>
                  <a:gd name="T7" fmla="*/ 35567 h 517"/>
                  <a:gd name="T8" fmla="*/ 35563 w 601"/>
                  <a:gd name="T9" fmla="*/ 30537 h 517"/>
                  <a:gd name="T10" fmla="*/ 53165 w 601"/>
                  <a:gd name="T11" fmla="*/ 30537 h 517"/>
                  <a:gd name="T12" fmla="*/ 86213 w 601"/>
                  <a:gd name="T13" fmla="*/ 35567 h 517"/>
                  <a:gd name="T14" fmla="*/ 53165 w 601"/>
                  <a:gd name="T15" fmla="*/ 50656 h 517"/>
                  <a:gd name="T16" fmla="*/ 43107 w 601"/>
                  <a:gd name="T17" fmla="*/ 50656 h 517"/>
                  <a:gd name="T18" fmla="*/ 45621 w 601"/>
                  <a:gd name="T19" fmla="*/ 101312 h 517"/>
                  <a:gd name="T20" fmla="*/ 55679 w 601"/>
                  <a:gd name="T21" fmla="*/ 101312 h 517"/>
                  <a:gd name="T22" fmla="*/ 65737 w 601"/>
                  <a:gd name="T23" fmla="*/ 121790 h 517"/>
                  <a:gd name="T24" fmla="*/ 147281 w 601"/>
                  <a:gd name="T25" fmla="*/ 111730 h 517"/>
                  <a:gd name="T26" fmla="*/ 167397 w 601"/>
                  <a:gd name="T27" fmla="*/ 101312 h 517"/>
                  <a:gd name="T28" fmla="*/ 190387 w 601"/>
                  <a:gd name="T29" fmla="*/ 101312 h 517"/>
                  <a:gd name="T30" fmla="*/ 162368 w 601"/>
                  <a:gd name="T31" fmla="*/ 50656 h 517"/>
                  <a:gd name="T32" fmla="*/ 126805 w 601"/>
                  <a:gd name="T33" fmla="*/ 50656 h 517"/>
                  <a:gd name="T34" fmla="*/ 126805 w 601"/>
                  <a:gd name="T35" fmla="*/ 30537 h 517"/>
                  <a:gd name="T36" fmla="*/ 162368 w 601"/>
                  <a:gd name="T37" fmla="*/ 30537 h 517"/>
                  <a:gd name="T38" fmla="*/ 177455 w 601"/>
                  <a:gd name="T39" fmla="*/ 30537 h 517"/>
                  <a:gd name="T40" fmla="*/ 215533 w 601"/>
                  <a:gd name="T41" fmla="*/ 106341 h 517"/>
                  <a:gd name="T42" fmla="*/ 215533 w 601"/>
                  <a:gd name="T43" fmla="*/ 111730 h 517"/>
                  <a:gd name="T44" fmla="*/ 215533 w 601"/>
                  <a:gd name="T45" fmla="*/ 174960 h 517"/>
                  <a:gd name="T46" fmla="*/ 142252 w 601"/>
                  <a:gd name="T47" fmla="*/ 73649 h 517"/>
                  <a:gd name="T48" fmla="*/ 136863 w 601"/>
                  <a:gd name="T49" fmla="*/ 81193 h 517"/>
                  <a:gd name="T50" fmla="*/ 106689 w 601"/>
                  <a:gd name="T51" fmla="*/ 106341 h 517"/>
                  <a:gd name="T52" fmla="*/ 76155 w 601"/>
                  <a:gd name="T53" fmla="*/ 81193 h 517"/>
                  <a:gd name="T54" fmla="*/ 83699 w 601"/>
                  <a:gd name="T55" fmla="*/ 63230 h 517"/>
                  <a:gd name="T56" fmla="*/ 96271 w 601"/>
                  <a:gd name="T57" fmla="*/ 73649 h 517"/>
                  <a:gd name="T58" fmla="*/ 96271 w 601"/>
                  <a:gd name="T59" fmla="*/ 25148 h 517"/>
                  <a:gd name="T60" fmla="*/ 106689 w 601"/>
                  <a:gd name="T61" fmla="*/ 0 h 517"/>
                  <a:gd name="T62" fmla="*/ 116747 w 601"/>
                  <a:gd name="T63" fmla="*/ 30537 h 517"/>
                  <a:gd name="T64" fmla="*/ 116747 w 601"/>
                  <a:gd name="T65" fmla="*/ 73649 h 517"/>
                  <a:gd name="T66" fmla="*/ 131834 w 601"/>
                  <a:gd name="T67" fmla="*/ 63230 h 517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601" h="517">
                    <a:moveTo>
                      <a:pt x="572" y="516"/>
                    </a:moveTo>
                    <a:lnTo>
                      <a:pt x="572" y="516"/>
                    </a:lnTo>
                    <a:cubicBezTo>
                      <a:pt x="28" y="516"/>
                      <a:pt x="28" y="516"/>
                      <a:pt x="28" y="516"/>
                    </a:cubicBezTo>
                    <a:cubicBezTo>
                      <a:pt x="7" y="516"/>
                      <a:pt x="0" y="502"/>
                      <a:pt x="0" y="487"/>
                    </a:cubicBezTo>
                    <a:cubicBezTo>
                      <a:pt x="0" y="311"/>
                      <a:pt x="0" y="311"/>
                      <a:pt x="0" y="311"/>
                    </a:cubicBezTo>
                    <a:cubicBezTo>
                      <a:pt x="0" y="304"/>
                      <a:pt x="0" y="304"/>
                      <a:pt x="0" y="296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8" y="92"/>
                      <a:pt x="92" y="85"/>
                      <a:pt x="99" y="85"/>
                    </a:cubicBezTo>
                    <a:cubicBezTo>
                      <a:pt x="148" y="85"/>
                      <a:pt x="148" y="85"/>
                      <a:pt x="148" y="85"/>
                    </a:cubicBezTo>
                    <a:cubicBezTo>
                      <a:pt x="240" y="85"/>
                      <a:pt x="240" y="85"/>
                      <a:pt x="240" y="85"/>
                    </a:cubicBezTo>
                    <a:cubicBezTo>
                      <a:pt x="240" y="99"/>
                      <a:pt x="240" y="99"/>
                      <a:pt x="240" y="99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148" y="141"/>
                      <a:pt x="148" y="141"/>
                      <a:pt x="148" y="141"/>
                    </a:cubicBezTo>
                    <a:cubicBezTo>
                      <a:pt x="120" y="141"/>
                      <a:pt x="120" y="141"/>
                      <a:pt x="120" y="141"/>
                    </a:cubicBezTo>
                    <a:cubicBezTo>
                      <a:pt x="63" y="282"/>
                      <a:pt x="63" y="282"/>
                      <a:pt x="63" y="282"/>
                    </a:cubicBezTo>
                    <a:cubicBezTo>
                      <a:pt x="127" y="282"/>
                      <a:pt x="127" y="282"/>
                      <a:pt x="127" y="282"/>
                    </a:cubicBezTo>
                    <a:cubicBezTo>
                      <a:pt x="155" y="282"/>
                      <a:pt x="155" y="282"/>
                      <a:pt x="155" y="282"/>
                    </a:cubicBezTo>
                    <a:cubicBezTo>
                      <a:pt x="176" y="282"/>
                      <a:pt x="183" y="289"/>
                      <a:pt x="183" y="311"/>
                    </a:cubicBezTo>
                    <a:cubicBezTo>
                      <a:pt x="183" y="339"/>
                      <a:pt x="183" y="339"/>
                      <a:pt x="183" y="339"/>
                    </a:cubicBezTo>
                    <a:cubicBezTo>
                      <a:pt x="410" y="339"/>
                      <a:pt x="410" y="339"/>
                      <a:pt x="410" y="339"/>
                    </a:cubicBezTo>
                    <a:cubicBezTo>
                      <a:pt x="410" y="311"/>
                      <a:pt x="410" y="311"/>
                      <a:pt x="410" y="311"/>
                    </a:cubicBezTo>
                    <a:cubicBezTo>
                      <a:pt x="410" y="289"/>
                      <a:pt x="424" y="282"/>
                      <a:pt x="438" y="282"/>
                    </a:cubicBezTo>
                    <a:cubicBezTo>
                      <a:pt x="466" y="282"/>
                      <a:pt x="466" y="282"/>
                      <a:pt x="466" y="282"/>
                    </a:cubicBezTo>
                    <a:cubicBezTo>
                      <a:pt x="530" y="282"/>
                      <a:pt x="530" y="282"/>
                      <a:pt x="530" y="282"/>
                    </a:cubicBezTo>
                    <a:cubicBezTo>
                      <a:pt x="480" y="141"/>
                      <a:pt x="480" y="141"/>
                      <a:pt x="480" y="141"/>
                    </a:cubicBezTo>
                    <a:cubicBezTo>
                      <a:pt x="452" y="141"/>
                      <a:pt x="452" y="141"/>
                      <a:pt x="452" y="141"/>
                    </a:cubicBezTo>
                    <a:cubicBezTo>
                      <a:pt x="353" y="141"/>
                      <a:pt x="353" y="141"/>
                      <a:pt x="353" y="141"/>
                    </a:cubicBezTo>
                    <a:cubicBezTo>
                      <a:pt x="353" y="99"/>
                      <a:pt x="353" y="99"/>
                      <a:pt x="353" y="99"/>
                    </a:cubicBezTo>
                    <a:cubicBezTo>
                      <a:pt x="353" y="85"/>
                      <a:pt x="353" y="85"/>
                      <a:pt x="353" y="85"/>
                    </a:cubicBezTo>
                    <a:cubicBezTo>
                      <a:pt x="452" y="85"/>
                      <a:pt x="452" y="85"/>
                      <a:pt x="452" y="85"/>
                    </a:cubicBezTo>
                    <a:cubicBezTo>
                      <a:pt x="494" y="85"/>
                      <a:pt x="494" y="85"/>
                      <a:pt x="494" y="85"/>
                    </a:cubicBezTo>
                    <a:cubicBezTo>
                      <a:pt x="509" y="85"/>
                      <a:pt x="523" y="92"/>
                      <a:pt x="523" y="99"/>
                    </a:cubicBezTo>
                    <a:cubicBezTo>
                      <a:pt x="600" y="296"/>
                      <a:pt x="600" y="296"/>
                      <a:pt x="600" y="296"/>
                    </a:cubicBezTo>
                    <a:cubicBezTo>
                      <a:pt x="600" y="304"/>
                      <a:pt x="600" y="304"/>
                      <a:pt x="600" y="311"/>
                    </a:cubicBezTo>
                    <a:cubicBezTo>
                      <a:pt x="600" y="487"/>
                      <a:pt x="600" y="487"/>
                      <a:pt x="600" y="487"/>
                    </a:cubicBezTo>
                    <a:cubicBezTo>
                      <a:pt x="600" y="502"/>
                      <a:pt x="586" y="516"/>
                      <a:pt x="572" y="516"/>
                    </a:cubicBezTo>
                    <a:close/>
                    <a:moveTo>
                      <a:pt x="396" y="205"/>
                    </a:moveTo>
                    <a:lnTo>
                      <a:pt x="396" y="205"/>
                    </a:lnTo>
                    <a:cubicBezTo>
                      <a:pt x="396" y="212"/>
                      <a:pt x="389" y="219"/>
                      <a:pt x="381" y="226"/>
                    </a:cubicBezTo>
                    <a:cubicBezTo>
                      <a:pt x="318" y="289"/>
                      <a:pt x="318" y="289"/>
                      <a:pt x="318" y="289"/>
                    </a:cubicBezTo>
                    <a:cubicBezTo>
                      <a:pt x="311" y="296"/>
                      <a:pt x="304" y="296"/>
                      <a:pt x="297" y="296"/>
                    </a:cubicBezTo>
                    <a:cubicBezTo>
                      <a:pt x="290" y="296"/>
                      <a:pt x="283" y="296"/>
                      <a:pt x="283" y="289"/>
                    </a:cubicBezTo>
                    <a:cubicBezTo>
                      <a:pt x="212" y="226"/>
                      <a:pt x="212" y="226"/>
                      <a:pt x="212" y="226"/>
                    </a:cubicBezTo>
                    <a:cubicBezTo>
                      <a:pt x="205" y="219"/>
                      <a:pt x="205" y="212"/>
                      <a:pt x="205" y="205"/>
                    </a:cubicBezTo>
                    <a:cubicBezTo>
                      <a:pt x="205" y="191"/>
                      <a:pt x="219" y="176"/>
                      <a:pt x="233" y="176"/>
                    </a:cubicBezTo>
                    <a:cubicBezTo>
                      <a:pt x="240" y="176"/>
                      <a:pt x="247" y="176"/>
                      <a:pt x="254" y="183"/>
                    </a:cubicBezTo>
                    <a:cubicBezTo>
                      <a:pt x="268" y="205"/>
                      <a:pt x="268" y="205"/>
                      <a:pt x="268" y="205"/>
                    </a:cubicBezTo>
                    <a:cubicBezTo>
                      <a:pt x="268" y="99"/>
                      <a:pt x="268" y="99"/>
                      <a:pt x="268" y="99"/>
                    </a:cubicBezTo>
                    <a:cubicBezTo>
                      <a:pt x="268" y="70"/>
                      <a:pt x="268" y="70"/>
                      <a:pt x="268" y="70"/>
                    </a:cubicBezTo>
                    <a:cubicBezTo>
                      <a:pt x="268" y="28"/>
                      <a:pt x="268" y="28"/>
                      <a:pt x="268" y="28"/>
                    </a:cubicBezTo>
                    <a:cubicBezTo>
                      <a:pt x="268" y="7"/>
                      <a:pt x="283" y="0"/>
                      <a:pt x="297" y="0"/>
                    </a:cubicBezTo>
                    <a:cubicBezTo>
                      <a:pt x="318" y="0"/>
                      <a:pt x="325" y="7"/>
                      <a:pt x="325" y="28"/>
                    </a:cubicBezTo>
                    <a:cubicBezTo>
                      <a:pt x="325" y="85"/>
                      <a:pt x="325" y="85"/>
                      <a:pt x="325" y="85"/>
                    </a:cubicBezTo>
                    <a:cubicBezTo>
                      <a:pt x="325" y="92"/>
                      <a:pt x="325" y="92"/>
                      <a:pt x="325" y="92"/>
                    </a:cubicBezTo>
                    <a:cubicBezTo>
                      <a:pt x="325" y="205"/>
                      <a:pt x="325" y="205"/>
                      <a:pt x="325" y="205"/>
                    </a:cubicBezTo>
                    <a:cubicBezTo>
                      <a:pt x="346" y="183"/>
                      <a:pt x="346" y="183"/>
                      <a:pt x="346" y="183"/>
                    </a:cubicBezTo>
                    <a:cubicBezTo>
                      <a:pt x="353" y="176"/>
                      <a:pt x="360" y="176"/>
                      <a:pt x="367" y="176"/>
                    </a:cubicBezTo>
                    <a:cubicBezTo>
                      <a:pt x="381" y="176"/>
                      <a:pt x="396" y="191"/>
                      <a:pt x="396" y="20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8" name="TextBox 50">
              <a:extLst>
                <a:ext uri="{FF2B5EF4-FFF2-40B4-BE49-F238E27FC236}">
                  <a16:creationId xmlns:a16="http://schemas.microsoft.com/office/drawing/2014/main" id="{717F5AAA-0C1D-4C61-827F-65390A50C058}"/>
                </a:ext>
              </a:extLst>
            </p:cNvPr>
            <p:cNvSpPr txBox="1"/>
            <p:nvPr/>
          </p:nvSpPr>
          <p:spPr>
            <a:xfrm>
              <a:off x="8205138" y="2386734"/>
              <a:ext cx="2563521" cy="94055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fr-FR" altLang="zh-CN" sz="1600" b="1" dirty="0">
                  <a:solidFill>
                    <a:schemeClr val="accent3">
                      <a:lumMod val="100000"/>
                    </a:schemeClr>
                  </a:solidFill>
                </a:rPr>
                <a:t>int main()</a:t>
              </a:r>
            </a:p>
            <a:p>
              <a:pPr algn="ctr"/>
              <a:r>
                <a:rPr lang="fr-FR" altLang="zh-CN" sz="1600" b="1" dirty="0">
                  <a:solidFill>
                    <a:schemeClr val="accent3">
                      <a:lumMod val="100000"/>
                    </a:schemeClr>
                  </a:solidFill>
                </a:rPr>
                <a:t>{Time t0;</a:t>
              </a:r>
            </a:p>
            <a:p>
              <a:pPr algn="ctr"/>
              <a:r>
                <a:rPr lang="fr-FR" altLang="zh-CN" sz="1600" b="1" dirty="0">
                  <a:solidFill>
                    <a:schemeClr val="accent3">
                      <a:lumMod val="100000"/>
                    </a:schemeClr>
                  </a:solidFill>
                </a:rPr>
                <a:t>  Time t1(12,0,0);</a:t>
              </a:r>
            </a:p>
            <a:p>
              <a:pPr algn="ctr"/>
              <a:r>
                <a:rPr lang="fr-FR" altLang="zh-CN" sz="1600" b="1" dirty="0">
                  <a:solidFill>
                    <a:schemeClr val="accent3">
                      <a:lumMod val="100000"/>
                    </a:schemeClr>
                  </a:solidFill>
                </a:rPr>
                <a:t>  Time t2(0);} </a:t>
              </a:r>
            </a:p>
          </p:txBody>
        </p:sp>
      </p:grpSp>
      <p:grpSp>
        <p:nvGrpSpPr>
          <p:cNvPr id="50" name="千图PPT彼岸天：ID 8661124库_组合 49">
            <a:extLst>
              <a:ext uri="{FF2B5EF4-FFF2-40B4-BE49-F238E27FC236}">
                <a16:creationId xmlns:a16="http://schemas.microsoft.com/office/drawing/2014/main" id="{77B3C856-E802-46BF-9CAA-666FFC283BC9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295401" y="3940538"/>
            <a:ext cx="2819400" cy="1923696"/>
            <a:chOff x="1295401" y="3940538"/>
            <a:chExt cx="2819400" cy="1923696"/>
          </a:xfrm>
        </p:grpSpPr>
        <p:sp>
          <p:nvSpPr>
            <p:cNvPr id="11" name="Rectangle: Rounded Corners 26">
              <a:extLst>
                <a:ext uri="{FF2B5EF4-FFF2-40B4-BE49-F238E27FC236}">
                  <a16:creationId xmlns:a16="http://schemas.microsoft.com/office/drawing/2014/main" id="{4B0D679C-7BF1-4B29-AF6B-108813E1F547}"/>
                </a:ext>
              </a:extLst>
            </p:cNvPr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>
              <a:extLst>
                <a:ext uri="{FF2B5EF4-FFF2-40B4-BE49-F238E27FC236}">
                  <a16:creationId xmlns:a16="http://schemas.microsoft.com/office/drawing/2014/main" id="{E3FDB62D-0652-4B5C-93BA-8DF0C90C1D34}"/>
                </a:ext>
              </a:extLst>
            </p:cNvPr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>
                <a:extLst>
                  <a:ext uri="{FF2B5EF4-FFF2-40B4-BE49-F238E27FC236}">
                    <a16:creationId xmlns:a16="http://schemas.microsoft.com/office/drawing/2014/main" id="{16241F20-8E98-478B-BD60-6A8147CFAEA1}"/>
                  </a:ext>
                </a:extLst>
              </p:cNvPr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>
                <a:extLst>
                  <a:ext uri="{FF2B5EF4-FFF2-40B4-BE49-F238E27FC236}">
                    <a16:creationId xmlns:a16="http://schemas.microsoft.com/office/drawing/2014/main" id="{7690EF9C-9595-418E-8059-B3666BB03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>
              <a:extLst>
                <a:ext uri="{FF2B5EF4-FFF2-40B4-BE49-F238E27FC236}">
                  <a16:creationId xmlns:a16="http://schemas.microsoft.com/office/drawing/2014/main" id="{C810A5B4-F405-41F2-9CDC-D5ABAD381375}"/>
                </a:ext>
              </a:extLst>
            </p:cNvPr>
            <p:cNvSpPr txBox="1"/>
            <p:nvPr/>
          </p:nvSpPr>
          <p:spPr>
            <a:xfrm>
              <a:off x="1424528" y="4901004"/>
              <a:ext cx="2562332" cy="963229"/>
            </a:xfrm>
            <a:prstGeom prst="rect">
              <a:avLst/>
            </a:prstGeom>
            <a:noFill/>
          </p:spPr>
          <p:txBody>
            <a:bodyPr wrap="none" lIns="0" tIns="0" rIns="0" bIns="0">
              <a:normAutofit lnSpcReduction="10000"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Time::Time(int 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h,int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 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m,int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 s)</a:t>
              </a:r>
            </a:p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{hour=h;</a:t>
              </a:r>
            </a:p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  minute=m;</a:t>
              </a:r>
            </a:p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 sec=s;}</a:t>
              </a:r>
              <a:endParaRPr lang="zh-CN" altLang="en-US" sz="1600" b="1" dirty="0">
                <a:solidFill>
                  <a:schemeClr val="accent4">
                    <a:lumMod val="100000"/>
                  </a:schemeClr>
                </a:solidFill>
              </a:endParaRPr>
            </a:p>
          </p:txBody>
        </p:sp>
      </p:grpSp>
      <p:grpSp>
        <p:nvGrpSpPr>
          <p:cNvPr id="49" name="千图PPT彼岸天：ID 8661124库_组合 48">
            <a:extLst>
              <a:ext uri="{FF2B5EF4-FFF2-40B4-BE49-F238E27FC236}">
                <a16:creationId xmlns:a16="http://schemas.microsoft.com/office/drawing/2014/main" id="{1BEA040F-A53B-4B08-AD61-52ACB80794A9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4686300" y="3940536"/>
            <a:ext cx="2819400" cy="1923698"/>
            <a:chOff x="4686300" y="3940536"/>
            <a:chExt cx="2819400" cy="1923698"/>
          </a:xfrm>
        </p:grpSpPr>
        <p:sp>
          <p:nvSpPr>
            <p:cNvPr id="13" name="Rectangle: Rounded Corners 33">
              <a:extLst>
                <a:ext uri="{FF2B5EF4-FFF2-40B4-BE49-F238E27FC236}">
                  <a16:creationId xmlns:a16="http://schemas.microsoft.com/office/drawing/2014/main" id="{36A739B7-0CC2-4D4B-B72A-03A6BCB67040}"/>
                </a:ext>
              </a:extLst>
            </p:cNvPr>
            <p:cNvSpPr/>
            <p:nvPr/>
          </p:nvSpPr>
          <p:spPr>
            <a:xfrm>
              <a:off x="46863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34">
              <a:extLst>
                <a:ext uri="{FF2B5EF4-FFF2-40B4-BE49-F238E27FC236}">
                  <a16:creationId xmlns:a16="http://schemas.microsoft.com/office/drawing/2014/main" id="{43DA621E-6E50-4CCC-B9FF-EBB79992E3D3}"/>
                </a:ext>
              </a:extLst>
            </p:cNvPr>
            <p:cNvGrpSpPr/>
            <p:nvPr/>
          </p:nvGrpSpPr>
          <p:grpSpPr>
            <a:xfrm>
              <a:off x="5694065" y="3940536"/>
              <a:ext cx="803870" cy="803870"/>
              <a:chOff x="5638800" y="1225947"/>
              <a:chExt cx="914400" cy="914400"/>
            </a:xfrm>
          </p:grpSpPr>
          <p:sp>
            <p:nvSpPr>
              <p:cNvPr id="34" name="Rectangle: Rounded Corners 37">
                <a:extLst>
                  <a:ext uri="{FF2B5EF4-FFF2-40B4-BE49-F238E27FC236}">
                    <a16:creationId xmlns:a16="http://schemas.microsoft.com/office/drawing/2014/main" id="{E43EC385-45B9-4B24-88B7-CE497A280B43}"/>
                  </a:ext>
                </a:extLst>
              </p:cNvPr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8">
                <a:extLst>
                  <a:ext uri="{FF2B5EF4-FFF2-40B4-BE49-F238E27FC236}">
                    <a16:creationId xmlns:a16="http://schemas.microsoft.com/office/drawing/2014/main" id="{E15D255E-6F2D-418A-9618-76B94683D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TextBox 56">
              <a:extLst>
                <a:ext uri="{FF2B5EF4-FFF2-40B4-BE49-F238E27FC236}">
                  <a16:creationId xmlns:a16="http://schemas.microsoft.com/office/drawing/2014/main" id="{A031313C-A54A-4AFB-B869-2E47C9BAC82E}"/>
                </a:ext>
              </a:extLst>
            </p:cNvPr>
            <p:cNvSpPr txBox="1"/>
            <p:nvPr/>
          </p:nvSpPr>
          <p:spPr>
            <a:xfrm>
              <a:off x="4814239" y="4901005"/>
              <a:ext cx="2563521" cy="685919"/>
            </a:xfrm>
            <a:prstGeom prst="rect">
              <a:avLst/>
            </a:prstGeom>
            <a:noFill/>
          </p:spPr>
          <p:txBody>
            <a:bodyPr wrap="none" lIns="0" tIns="0" rIns="0" bIns="0">
              <a:normAutofit lnSpcReduction="10000"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Time::Time(int </a:t>
              </a:r>
              <a:r>
                <a:rPr lang="en-US" altLang="zh-CN" sz="1600" b="1" dirty="0" err="1">
                  <a:solidFill>
                    <a:schemeClr val="accent5">
                      <a:lumMod val="100000"/>
                    </a:schemeClr>
                  </a:solidFill>
                </a:rPr>
                <a:t>h,int</a:t>
              </a:r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 </a:t>
              </a:r>
              <a:r>
                <a:rPr lang="en-US" altLang="zh-CN" sz="1600" b="1" dirty="0" err="1">
                  <a:solidFill>
                    <a:schemeClr val="accent5">
                      <a:lumMod val="100000"/>
                    </a:schemeClr>
                  </a:solidFill>
                </a:rPr>
                <a:t>m,int</a:t>
              </a:r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 s):</a:t>
              </a:r>
            </a:p>
            <a:p>
              <a:pPr algn="ctr"/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hour(h),minute(m),sec(s)</a:t>
              </a:r>
            </a:p>
            <a:p>
              <a:pPr algn="ctr"/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{ }</a:t>
              </a:r>
            </a:p>
          </p:txBody>
        </p:sp>
      </p:grpSp>
      <p:sp>
        <p:nvSpPr>
          <p:cNvPr id="51" name="圆角矩形 3">
            <a:extLst>
              <a:ext uri="{FF2B5EF4-FFF2-40B4-BE49-F238E27FC236}">
                <a16:creationId xmlns:a16="http://schemas.microsoft.com/office/drawing/2014/main" id="{C5990E0D-25A0-48EB-BD0D-72BB2E8CC83F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构造函数重载</a:t>
            </a:r>
          </a:p>
        </p:txBody>
      </p:sp>
    </p:spTree>
    <p:extLst>
      <p:ext uri="{BB962C8B-B14F-4D97-AF65-F5344CB8AC3E}">
        <p14:creationId xmlns:p14="http://schemas.microsoft.com/office/powerpoint/2010/main" val="41899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6"/>
          <p:cNvSpPr/>
          <p:nvPr/>
        </p:nvSpPr>
        <p:spPr>
          <a:xfrm>
            <a:off x="5339916" y="1872335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6" y="2104148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2" y="3284984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187057" y="1452725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类和对象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Group 5">
            <a:extLst>
              <a:ext uri="{FF2B5EF4-FFF2-40B4-BE49-F238E27FC236}">
                <a16:creationId xmlns:a16="http://schemas.microsoft.com/office/drawing/2014/main" id="{86A79EA3-69D9-4D30-A9E6-496B2DE252F4}"/>
              </a:ext>
            </a:extLst>
          </p:cNvPr>
          <p:cNvGrpSpPr>
            <a:grpSpLocks/>
          </p:cNvGrpSpPr>
          <p:nvPr/>
        </p:nvGrpSpPr>
        <p:grpSpPr bwMode="auto">
          <a:xfrm>
            <a:off x="4306035" y="4007387"/>
            <a:ext cx="2952750" cy="2160587"/>
            <a:chOff x="204" y="1888"/>
            <a:chExt cx="1860" cy="1361"/>
          </a:xfrm>
        </p:grpSpPr>
        <p:sp>
          <p:nvSpPr>
            <p:cNvPr id="30" name="Oval 6">
              <a:extLst>
                <a:ext uri="{FF2B5EF4-FFF2-40B4-BE49-F238E27FC236}">
                  <a16:creationId xmlns:a16="http://schemas.microsoft.com/office/drawing/2014/main" id="{50B3F05A-BEDE-4313-BD01-E17D63FCD4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" y="1888"/>
              <a:ext cx="1860" cy="1361"/>
            </a:xfrm>
            <a:prstGeom prst="ellipse">
              <a:avLst/>
            </a:prstGeom>
            <a:solidFill>
              <a:schemeClr val="accent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" name="Oval 7">
              <a:extLst>
                <a:ext uri="{FF2B5EF4-FFF2-40B4-BE49-F238E27FC236}">
                  <a16:creationId xmlns:a16="http://schemas.microsoft.com/office/drawing/2014/main" id="{F497EBA9-0A7F-445F-8432-375A1F1716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" y="2704"/>
              <a:ext cx="589" cy="363"/>
            </a:xfrm>
            <a:prstGeom prst="ellipse">
              <a:avLst/>
            </a:prstGeom>
            <a:solidFill>
              <a:schemeClr val="bg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2" name="Oval 8">
              <a:extLst>
                <a:ext uri="{FF2B5EF4-FFF2-40B4-BE49-F238E27FC236}">
                  <a16:creationId xmlns:a16="http://schemas.microsoft.com/office/drawing/2014/main" id="{77DA6B0E-ECBD-4E18-9B63-2042312F81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6" y="2704"/>
              <a:ext cx="589" cy="363"/>
            </a:xfrm>
            <a:prstGeom prst="ellipse">
              <a:avLst/>
            </a:prstGeom>
            <a:solidFill>
              <a:schemeClr val="bg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3" name="Text Box 9">
              <a:extLst>
                <a:ext uri="{FF2B5EF4-FFF2-40B4-BE49-F238E27FC236}">
                  <a16:creationId xmlns:a16="http://schemas.microsoft.com/office/drawing/2014/main" id="{EA56F7F6-F366-4A1F-9FA2-05C58CD007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6" y="2750"/>
              <a:ext cx="45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>
                  <a:ea typeface="微软雅黑" panose="020B0503020204020204" pitchFamily="34" charset="-122"/>
                </a:rPr>
                <a:t>男生</a:t>
              </a: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816EDC32-3982-4329-A182-EDF2CC97C7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750"/>
              <a:ext cx="45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>
                  <a:ea typeface="微软雅黑" panose="020B0503020204020204" pitchFamily="34" charset="-122"/>
                </a:rPr>
                <a:t>女生</a:t>
              </a:r>
            </a:p>
          </p:txBody>
        </p:sp>
        <p:sp>
          <p:nvSpPr>
            <p:cNvPr id="35" name="Text Box 11">
              <a:extLst>
                <a:ext uri="{FF2B5EF4-FFF2-40B4-BE49-F238E27FC236}">
                  <a16:creationId xmlns:a16="http://schemas.microsoft.com/office/drawing/2014/main" id="{A87AC437-E6B1-4D88-9AE1-11C32FE85F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8" y="2016"/>
              <a:ext cx="77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400" b="1">
                  <a:ea typeface="微软雅黑" panose="020B0503020204020204" pitchFamily="34" charset="-122"/>
                </a:rPr>
                <a:t>学  生</a:t>
              </a:r>
            </a:p>
          </p:txBody>
        </p:sp>
      </p:grpSp>
      <p:grpSp>
        <p:nvGrpSpPr>
          <p:cNvPr id="36" name="Group 12">
            <a:extLst>
              <a:ext uri="{FF2B5EF4-FFF2-40B4-BE49-F238E27FC236}">
                <a16:creationId xmlns:a16="http://schemas.microsoft.com/office/drawing/2014/main" id="{9EB6BD23-717D-429B-8085-FD65CD39A1D2}"/>
              </a:ext>
            </a:extLst>
          </p:cNvPr>
          <p:cNvGrpSpPr>
            <a:grpSpLocks/>
          </p:cNvGrpSpPr>
          <p:nvPr/>
        </p:nvGrpSpPr>
        <p:grpSpPr bwMode="auto">
          <a:xfrm>
            <a:off x="8152517" y="4070271"/>
            <a:ext cx="2952750" cy="2160587"/>
            <a:chOff x="3787" y="1888"/>
            <a:chExt cx="1860" cy="1361"/>
          </a:xfrm>
        </p:grpSpPr>
        <p:sp>
          <p:nvSpPr>
            <p:cNvPr id="37" name="Oval 13">
              <a:extLst>
                <a:ext uri="{FF2B5EF4-FFF2-40B4-BE49-F238E27FC236}">
                  <a16:creationId xmlns:a16="http://schemas.microsoft.com/office/drawing/2014/main" id="{6D1255BC-8C40-4AA8-97C6-4ADA4A9BD6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7" y="1888"/>
              <a:ext cx="1860" cy="1361"/>
            </a:xfrm>
            <a:prstGeom prst="ellipse">
              <a:avLst/>
            </a:prstGeom>
            <a:solidFill>
              <a:schemeClr val="accent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8" name="Oval 14">
              <a:extLst>
                <a:ext uri="{FF2B5EF4-FFF2-40B4-BE49-F238E27FC236}">
                  <a16:creationId xmlns:a16="http://schemas.microsoft.com/office/drawing/2014/main" id="{D78A5C7E-3E54-424B-BFF0-A99F61B1DD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14" y="2704"/>
              <a:ext cx="589" cy="363"/>
            </a:xfrm>
            <a:prstGeom prst="ellipse">
              <a:avLst/>
            </a:prstGeom>
            <a:solidFill>
              <a:schemeClr val="bg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" name="Oval 15">
              <a:extLst>
                <a:ext uri="{FF2B5EF4-FFF2-40B4-BE49-F238E27FC236}">
                  <a16:creationId xmlns:a16="http://schemas.microsoft.com/office/drawing/2014/main" id="{E7FF3FFD-9C5E-4F93-8B4D-A07C0A7A4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" y="2704"/>
              <a:ext cx="589" cy="363"/>
            </a:xfrm>
            <a:prstGeom prst="ellipse">
              <a:avLst/>
            </a:prstGeom>
            <a:solidFill>
              <a:schemeClr val="bg1"/>
            </a:solidFill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" name="Text Box 16">
              <a:extLst>
                <a:ext uri="{FF2B5EF4-FFF2-40B4-BE49-F238E27FC236}">
                  <a16:creationId xmlns:a16="http://schemas.microsoft.com/office/drawing/2014/main" id="{A4DB5BAF-A07D-4BF9-9665-D92961B287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59" y="2750"/>
              <a:ext cx="45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>
                  <a:ea typeface="微软雅黑" panose="020B0503020204020204" pitchFamily="34" charset="-122"/>
                </a:rPr>
                <a:t>酒杯</a:t>
              </a:r>
            </a:p>
          </p:txBody>
        </p:sp>
        <p:sp>
          <p:nvSpPr>
            <p:cNvPr id="41" name="Text Box 17">
              <a:extLst>
                <a:ext uri="{FF2B5EF4-FFF2-40B4-BE49-F238E27FC236}">
                  <a16:creationId xmlns:a16="http://schemas.microsoft.com/office/drawing/2014/main" id="{3A18741B-7E63-4EEA-B2F2-D064C516FE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5" y="2750"/>
              <a:ext cx="45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>
                  <a:ea typeface="微软雅黑" panose="020B0503020204020204" pitchFamily="34" charset="-122"/>
                </a:rPr>
                <a:t>茶杯</a:t>
              </a:r>
            </a:p>
          </p:txBody>
        </p:sp>
        <p:sp>
          <p:nvSpPr>
            <p:cNvPr id="42" name="Text Box 18">
              <a:extLst>
                <a:ext uri="{FF2B5EF4-FFF2-40B4-BE49-F238E27FC236}">
                  <a16:creationId xmlns:a16="http://schemas.microsoft.com/office/drawing/2014/main" id="{6AC9A345-27AB-4FB2-980E-947EDDAAF3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32" y="2016"/>
              <a:ext cx="77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400" b="1">
                  <a:ea typeface="微软雅黑" panose="020B0503020204020204" pitchFamily="34" charset="-122"/>
                </a:rPr>
                <a:t>杯  子</a:t>
              </a:r>
            </a:p>
          </p:txBody>
        </p:sp>
        <p:sp>
          <p:nvSpPr>
            <p:cNvPr id="43" name="Text Box 19">
              <a:extLst>
                <a:ext uri="{FF2B5EF4-FFF2-40B4-BE49-F238E27FC236}">
                  <a16:creationId xmlns:a16="http://schemas.microsoft.com/office/drawing/2014/main" id="{8C2072BF-FF02-4D10-A310-6C6583A3B3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7" y="2759"/>
              <a:ext cx="45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ClrTx/>
                <a:buSzTx/>
                <a:buFontTx/>
                <a:buNone/>
              </a:pPr>
              <a:endParaRPr lang="zh-CN" altLang="en-US"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F5DCBB9-97F5-4CCC-B802-BA4910FDC585}"/>
              </a:ext>
            </a:extLst>
          </p:cNvPr>
          <p:cNvSpPr txBox="1"/>
          <p:nvPr/>
        </p:nvSpPr>
        <p:spPr>
          <a:xfrm>
            <a:off x="6825398" y="2161753"/>
            <a:ext cx="4128053" cy="79919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类是概念的东西，是东西的种类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对象是一个具体的实例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" grpId="0" animBg="1"/>
      <p:bldP spid="6" grpId="0" animBg="1"/>
      <p:bldP spid="1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3C8C9151-D738-4222-9C73-88ABD46FCC5D}"/>
              </a:ext>
            </a:extLst>
          </p:cNvPr>
          <p:cNvSpPr/>
          <p:nvPr/>
        </p:nvSpPr>
        <p:spPr>
          <a:xfrm>
            <a:off x="5159439" y="30331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构造函数重载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D78EBD75-1E08-4776-95C7-56A3B5BE8BF9}"/>
              </a:ext>
            </a:extLst>
          </p:cNvPr>
          <p:cNvSpPr txBox="1">
            <a:spLocks/>
          </p:cNvSpPr>
          <p:nvPr/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5E5A8AD-E561-46D9-A4FE-86E79C533046}" type="datetime1">
              <a:rPr lang="zh-CN" altLang="en-US" smtClean="0"/>
              <a:pPr>
                <a:defRPr/>
              </a:pPr>
              <a:t>2021/9/14</a:t>
            </a:fld>
            <a:endParaRPr lang="en-US" altLang="zh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92541C-DC27-4796-AF12-01EBB57723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288" y="322263"/>
            <a:ext cx="4248150" cy="6213475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# include&lt;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iostream</a:t>
            </a:r>
            <a:r>
              <a:rPr kumimoji="1" lang="en-US" altLang="zh-CN" sz="1600" dirty="0">
                <a:ea typeface="宋体" panose="02010600030101010101" pitchFamily="2" charset="-122"/>
              </a:rPr>
              <a:t>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using namespace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std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class Date{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>
                <a:solidFill>
                  <a:srgbClr val="0000FF"/>
                </a:solidFill>
                <a:ea typeface="宋体" panose="02010600030101010101" pitchFamily="2" charset="-122"/>
              </a:rPr>
              <a:t>     </a:t>
            </a:r>
            <a:r>
              <a:rPr kumimoji="1" lang="en-US" altLang="zh-CN" sz="1600" dirty="0">
                <a:ea typeface="宋体" panose="02010600030101010101" pitchFamily="2" charset="-122"/>
              </a:rPr>
              <a:t>Date();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Date(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y,int</a:t>
            </a:r>
            <a:r>
              <a:rPr kumimoji="1" lang="en-US" altLang="zh-CN" sz="1600" dirty="0">
                <a:ea typeface="宋体" panose="02010600030101010101" pitchFamily="2" charset="-122"/>
              </a:rPr>
              <a:t> m,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d);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void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showDate</a:t>
            </a:r>
            <a:r>
              <a:rPr kumimoji="1" lang="en-US" altLang="zh-CN" sz="1600" dirty="0">
                <a:ea typeface="宋体" panose="02010600030101010101" pitchFamily="2" charset="-122"/>
              </a:rPr>
              <a:t>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private</a:t>
            </a:r>
            <a:r>
              <a:rPr kumimoji="1" lang="zh-CN" altLang="en-US" sz="1600" dirty="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   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year;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   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month;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   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day;</a:t>
            </a:r>
            <a:endParaRPr kumimoji="1" lang="en-US" altLang="zh-CN" sz="16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Data::Date()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{ year = 2015;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month = 08;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day = 23;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}</a:t>
            </a:r>
            <a:endParaRPr kumimoji="1" lang="en-US" altLang="zh-CN" sz="16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Data::Date</a:t>
            </a:r>
            <a:r>
              <a:rPr kumimoji="1" lang="en-US" altLang="zh-CN" sz="1600" dirty="0"/>
              <a:t>(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</a:t>
            </a:r>
            <a:r>
              <a:rPr kumimoji="1" lang="en-US" altLang="zh-CN" sz="1600" dirty="0" err="1"/>
              <a:t>y,int</a:t>
            </a:r>
            <a:r>
              <a:rPr kumimoji="1" lang="en-US" altLang="zh-CN" sz="1600" dirty="0"/>
              <a:t> m,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d</a:t>
            </a:r>
            <a:r>
              <a:rPr kumimoji="1" lang="en-US" altLang="zh-CN" sz="1600" dirty="0">
                <a:ea typeface="宋体" panose="02010600030101010101" pitchFamily="2" charset="-122"/>
              </a:rPr>
              <a:t>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{ year = y;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month = m;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day = d;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Data::</a:t>
            </a:r>
            <a:r>
              <a:rPr kumimoji="1" lang="en-US" altLang="zh-CN" sz="1600" dirty="0" err="1"/>
              <a:t>ShowDate</a:t>
            </a:r>
            <a:r>
              <a:rPr kumimoji="1" lang="en-US" altLang="zh-CN" sz="1600" dirty="0"/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{</a:t>
            </a:r>
            <a:r>
              <a:rPr kumimoji="1" lang="en-US" altLang="zh-CN" sz="1600" dirty="0" err="1"/>
              <a:t>cout</a:t>
            </a:r>
            <a:r>
              <a:rPr kumimoji="1" lang="en-US" altLang="zh-CN" sz="1600" dirty="0"/>
              <a:t>&lt;&lt;year&lt;&lt;“.”&lt;&lt;month&lt;&lt;“.”&lt;&lt;day&lt;&lt;</a:t>
            </a:r>
            <a:r>
              <a:rPr kumimoji="1" lang="en-US" altLang="zh-CN" sz="1600" dirty="0" err="1"/>
              <a:t>endl</a:t>
            </a:r>
            <a:r>
              <a:rPr kumimoji="1" lang="en-US" altLang="zh-CN" sz="1600" dirty="0"/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AF8007-B163-4F50-8145-0900E699D2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3800" y="1130300"/>
            <a:ext cx="3527425" cy="2298700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void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{  Date date1;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800" dirty="0">
                <a:ea typeface="宋体" panose="02010600030101010101" pitchFamily="2" charset="-122"/>
              </a:rPr>
              <a:t>&lt;&lt;“Date1 Output:”&lt;&lt;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8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date1.ShowDate();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Date date2(2015,09,28);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 </a:t>
            </a:r>
            <a:r>
              <a:rPr kumimoji="1" lang="en-US" altLang="zh-CN" sz="1800" dirty="0" err="1"/>
              <a:t>cout</a:t>
            </a:r>
            <a:r>
              <a:rPr kumimoji="1" lang="en-US" altLang="zh-CN" sz="1800" dirty="0"/>
              <a:t>&lt;&lt;“Date2 Output:”&lt;&lt;</a:t>
            </a:r>
            <a:r>
              <a:rPr kumimoji="1" lang="en-US" altLang="zh-CN" sz="1800" dirty="0" err="1"/>
              <a:t>endl</a:t>
            </a:r>
            <a:r>
              <a:rPr kumimoji="1" lang="en-US" altLang="zh-CN" sz="1800" dirty="0"/>
              <a:t>;</a:t>
            </a:r>
            <a:endParaRPr kumimoji="1" lang="en-US" altLang="zh-CN" sz="18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</a:t>
            </a:r>
            <a:r>
              <a:rPr kumimoji="1" lang="en-US" altLang="zh-CN" sz="1800" dirty="0"/>
              <a:t>date2.ShowDate();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AA43AC-C54F-4EB7-8D2C-0386D535C6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3800" y="4005263"/>
            <a:ext cx="3527425" cy="14192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1" lang="en-US" altLang="zh-CN" sz="1800" b="1">
                <a:solidFill>
                  <a:srgbClr val="FF0000"/>
                </a:solidFill>
              </a:rPr>
              <a:t>Date1 Output:</a:t>
            </a:r>
          </a:p>
          <a:p>
            <a:r>
              <a:rPr kumimoji="1" lang="en-US" altLang="zh-CN" sz="1800" b="1">
                <a:solidFill>
                  <a:srgbClr val="FF0000"/>
                </a:solidFill>
              </a:rPr>
              <a:t>2015.08.23</a:t>
            </a:r>
          </a:p>
          <a:p>
            <a:r>
              <a:rPr kumimoji="1" lang="en-US" altLang="zh-CN" sz="1800" b="1">
                <a:solidFill>
                  <a:schemeClr val="accent2"/>
                </a:solidFill>
              </a:rPr>
              <a:t>Date2 Output:</a:t>
            </a:r>
          </a:p>
          <a:p>
            <a:r>
              <a:rPr kumimoji="1" lang="en-US" altLang="zh-CN" sz="1800" b="1">
                <a:solidFill>
                  <a:schemeClr val="accent2"/>
                </a:solidFill>
              </a:rPr>
              <a:t>2015.09.28</a:t>
            </a:r>
          </a:p>
          <a:p>
            <a:endParaRPr kumimoji="1" lang="en-US" altLang="zh-CN" sz="1800" b="1">
              <a:solidFill>
                <a:schemeClr val="folHlink"/>
              </a:solidFill>
            </a:endParaRP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08273764-05F0-484F-BDF7-CAA1C7D16268}"/>
              </a:ext>
            </a:extLst>
          </p:cNvPr>
          <p:cNvSpPr>
            <a:spLocks noChangeArrowheads="1"/>
          </p:cNvSpPr>
          <p:nvPr/>
        </p:nvSpPr>
        <p:spPr bwMode="auto">
          <a:xfrm rot="3698487">
            <a:off x="3051969" y="558006"/>
            <a:ext cx="682625" cy="3833813"/>
          </a:xfrm>
          <a:prstGeom prst="downArrow">
            <a:avLst>
              <a:gd name="adj1" fmla="val 50000"/>
              <a:gd name="adj2" fmla="val 140407"/>
            </a:avLst>
          </a:prstGeom>
          <a:solidFill>
            <a:srgbClr val="FF0000"/>
          </a:solidFill>
          <a:ln w="9525" algn="ctr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rot="10800000" vert="eaVert" anchor="ctr">
            <a:spAutoFit/>
          </a:bodyPr>
          <a:lstStyle>
            <a:lvl1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endParaRPr lang="zh-CN" altLang="en-US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sp>
        <p:nvSpPr>
          <p:cNvPr id="9" name="AutoShape 8">
            <a:extLst>
              <a:ext uri="{FF2B5EF4-FFF2-40B4-BE49-F238E27FC236}">
                <a16:creationId xmlns:a16="http://schemas.microsoft.com/office/drawing/2014/main" id="{C920B68E-4716-4AC9-96B3-33BBCE85E6F0}"/>
              </a:ext>
            </a:extLst>
          </p:cNvPr>
          <p:cNvSpPr>
            <a:spLocks noChangeArrowheads="1"/>
          </p:cNvSpPr>
          <p:nvPr/>
        </p:nvSpPr>
        <p:spPr bwMode="auto">
          <a:xfrm rot="3615857">
            <a:off x="3151187" y="1538288"/>
            <a:ext cx="682625" cy="4032250"/>
          </a:xfrm>
          <a:prstGeom prst="downArrow">
            <a:avLst>
              <a:gd name="adj1" fmla="val 50000"/>
              <a:gd name="adj2" fmla="val 147674"/>
            </a:avLst>
          </a:prstGeom>
          <a:solidFill>
            <a:srgbClr val="92D050"/>
          </a:solidFill>
          <a:ln w="9525" algn="ctr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rot="10800000" vert="eaVert" anchor="ctr">
            <a:spAutoFit/>
          </a:bodyPr>
          <a:lstStyle>
            <a:lvl1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endParaRPr lang="zh-CN" altLang="en-US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372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6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20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66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0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6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3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3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1000" fill="hold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6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1000" fill="hold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9" dur="1000" fill="hold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0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1000" fill="hold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2409382" y="1642570"/>
            <a:ext cx="3241256" cy="1915542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应该使用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Date date1; </a:t>
              </a: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而不是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Date date1();</a:t>
              </a:r>
              <a:endParaRPr lang="zh-CN" altLang="en-US" sz="16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6" name="千图PPT彼岸天：ID 8661124库_组合 45"/>
          <p:cNvGrpSpPr/>
          <p:nvPr>
            <p:custDataLst>
              <p:tags r:id="rId2"/>
            </p:custDataLst>
          </p:nvPr>
        </p:nvGrpSpPr>
        <p:grpSpPr>
          <a:xfrm>
            <a:off x="6222136" y="1642568"/>
            <a:ext cx="3729731" cy="1915544"/>
            <a:chOff x="4686300" y="1411748"/>
            <a:chExt cx="2819400" cy="1915544"/>
          </a:xfrm>
        </p:grpSpPr>
        <p:sp>
          <p:nvSpPr>
            <p:cNvPr id="7" name="Rectangle: Rounded Corners 12"/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/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/>
            <p:cNvSpPr txBox="1"/>
            <p:nvPr/>
          </p:nvSpPr>
          <p:spPr>
            <a:xfrm>
              <a:off x="4814239" y="2386736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只要类中定义了一个构造函数</a:t>
              </a:r>
              <a:endParaRPr lang="en-US" altLang="zh-CN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（不一定是无参构造函数），</a:t>
              </a:r>
              <a:endParaRPr lang="en-US" altLang="zh-CN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系统将不再提供默认构造函数。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3"/>
            </p:custDataLst>
          </p:nvPr>
        </p:nvGrpSpPr>
        <p:grpSpPr>
          <a:xfrm>
            <a:off x="1191616" y="3718285"/>
            <a:ext cx="4778249" cy="2981029"/>
            <a:chOff x="1295401" y="3940538"/>
            <a:chExt cx="2819400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423343" y="4896332"/>
              <a:ext cx="2691458" cy="869285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If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类中用户没有定义构造函数，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系统会自动提供一个函数体为空的默认构造函数。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However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，只要用户定义了一个构造函数，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系统将不再提供默认构造函数</a:t>
              </a:r>
            </a:p>
          </p:txBody>
        </p:sp>
      </p:grpSp>
      <p:grpSp>
        <p:nvGrpSpPr>
          <p:cNvPr id="49" name="千图PPT彼岸天：ID 8661124库_组合 48"/>
          <p:cNvGrpSpPr/>
          <p:nvPr>
            <p:custDataLst>
              <p:tags r:id="rId4"/>
            </p:custDataLst>
          </p:nvPr>
        </p:nvGrpSpPr>
        <p:grpSpPr>
          <a:xfrm>
            <a:off x="6222136" y="4037282"/>
            <a:ext cx="4909283" cy="2662031"/>
            <a:chOff x="4686300" y="3940536"/>
            <a:chExt cx="2819400" cy="1923698"/>
          </a:xfrm>
        </p:grpSpPr>
        <p:sp>
          <p:nvSpPr>
            <p:cNvPr id="13" name="Rectangle: Rounded Corners 33"/>
            <p:cNvSpPr/>
            <p:nvPr/>
          </p:nvSpPr>
          <p:spPr>
            <a:xfrm>
              <a:off x="46863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34"/>
            <p:cNvGrpSpPr/>
            <p:nvPr/>
          </p:nvGrpSpPr>
          <p:grpSpPr>
            <a:xfrm>
              <a:off x="5694065" y="3940536"/>
              <a:ext cx="803870" cy="803870"/>
              <a:chOff x="5638800" y="1225947"/>
              <a:chExt cx="914400" cy="914400"/>
            </a:xfrm>
          </p:grpSpPr>
          <p:sp>
            <p:nvSpPr>
              <p:cNvPr id="34" name="Rectangle: Rounded Corners 37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8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TextBox 56"/>
            <p:cNvSpPr txBox="1"/>
            <p:nvPr/>
          </p:nvSpPr>
          <p:spPr>
            <a:xfrm>
              <a:off x="4814237" y="5058099"/>
              <a:ext cx="2563521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建立对象时，只执行其中的一个构造函数</a:t>
              </a:r>
              <a:endParaRPr lang="en-US" altLang="zh-CN" sz="1600" b="1" dirty="0">
                <a:solidFill>
                  <a:schemeClr val="accent5">
                    <a:lumMod val="100000"/>
                  </a:schemeClr>
                </a:solidFill>
              </a:endParaRP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几点说明</a:t>
            </a:r>
          </a:p>
        </p:txBody>
      </p:sp>
    </p:spTree>
    <p:extLst>
      <p:ext uri="{BB962C8B-B14F-4D97-AF65-F5344CB8AC3E}">
        <p14:creationId xmlns:p14="http://schemas.microsoft.com/office/powerpoint/2010/main" val="325743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032022" y="3204055"/>
            <a:ext cx="6424914" cy="38498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  <a:buFont typeface="Wingdings" panose="05000000000000000000" pitchFamily="2" charset="2"/>
              <a:buChar char="¢"/>
            </a:pPr>
            <a:r>
              <a:rPr lang="zh-CN" altLang="en-US" sz="2800" b="1" kern="0" dirty="0">
                <a:solidFill>
                  <a:srgbClr val="333399"/>
                </a:solidFill>
              </a:rPr>
              <a:t>对于带参数的构造函数，在定义对象时必须给构造函数地形参传递参数的值，否则构造函数将不被执行。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231014" y="489508"/>
            <a:ext cx="5894325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带默认参数的构造函数</a:t>
            </a:r>
          </a:p>
        </p:txBody>
      </p:sp>
    </p:spTree>
    <p:extLst>
      <p:ext uri="{BB962C8B-B14F-4D97-AF65-F5344CB8AC3E}">
        <p14:creationId xmlns:p14="http://schemas.microsoft.com/office/powerpoint/2010/main" val="3368323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32F2375-B636-4AAD-80B7-298E884B20B1}"/>
              </a:ext>
            </a:extLst>
          </p:cNvPr>
          <p:cNvSpPr txBox="1">
            <a:spLocks/>
          </p:cNvSpPr>
          <p:nvPr/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5E5A8AD-E561-46D9-A4FE-86E79C533046}" type="datetime1">
              <a:rPr lang="zh-CN" altLang="en-US" smtClean="0"/>
              <a:pPr>
                <a:defRPr/>
              </a:pPr>
              <a:t>2021/9/14</a:t>
            </a:fld>
            <a:endParaRPr lang="en-US" altLang="zh-CN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8B59F4D-1F46-4C5E-9706-A4E1231B1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520" y="58846"/>
            <a:ext cx="3672408" cy="6740307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#include&lt;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iostream</a:t>
            </a:r>
            <a:r>
              <a:rPr kumimoji="1" lang="en-US" altLang="zh-CN" sz="1600" dirty="0">
                <a:ea typeface="宋体" panose="02010600030101010101" pitchFamily="2" charset="-122"/>
              </a:rPr>
              <a:t>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#include&lt;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cmath</a:t>
            </a:r>
            <a:r>
              <a:rPr kumimoji="1" lang="en-US" altLang="zh-CN" sz="1600" dirty="0">
                <a:ea typeface="宋体" panose="02010600030101010101" pitchFamily="2" charset="-122"/>
              </a:rPr>
              <a:t>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using namespace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std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class Complex{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public: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Complex(double r=0.0,double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=0.0);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double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abscomplex</a:t>
            </a:r>
            <a:r>
              <a:rPr kumimoji="1" lang="en-US" altLang="zh-CN" sz="1600" dirty="0">
                <a:ea typeface="宋体" panose="02010600030101010101" pitchFamily="2" charset="-122"/>
              </a:rPr>
              <a:t>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private: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double real;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double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imag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Complex::Complex(double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r,double</a:t>
            </a:r>
            <a:r>
              <a:rPr kumimoji="1" lang="en-US" altLang="zh-CN" sz="1600" dirty="0">
                <a:ea typeface="宋体" panose="02010600030101010101" pitchFamily="2" charset="-122"/>
              </a:rPr>
              <a:t>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{  real=r;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imag</a:t>
            </a:r>
            <a:r>
              <a:rPr kumimoji="1" lang="en-US" altLang="zh-CN" sz="1600" dirty="0">
                <a:ea typeface="宋体" panose="02010600030101010101" pitchFamily="2" charset="-122"/>
              </a:rPr>
              <a:t>=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;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double Complex::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abscomplex</a:t>
            </a:r>
            <a:r>
              <a:rPr kumimoji="1" lang="en-US" altLang="zh-CN" sz="1600" dirty="0">
                <a:ea typeface="宋体" panose="02010600030101010101" pitchFamily="2" charset="-122"/>
              </a:rPr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{  double 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t = real*real +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imag</a:t>
            </a:r>
            <a:r>
              <a:rPr kumimoji="1" lang="en-US" altLang="zh-CN" sz="1600" dirty="0">
                <a:ea typeface="宋体" panose="02010600030101010101" pitchFamily="2" charset="-122"/>
              </a:rPr>
              <a:t>*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imag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return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sqrt</a:t>
            </a:r>
            <a:r>
              <a:rPr kumimoji="1" lang="en-US" altLang="zh-CN" sz="1600" dirty="0">
                <a:ea typeface="宋体" panose="02010600030101010101" pitchFamily="2" charset="-122"/>
              </a:rPr>
              <a:t>(t);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{ Complex S1;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&lt;&lt;S1.abscomplex()&lt;&lt;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Complex S2(1.1);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&lt;&lt;S2.abscomplex()&lt;&lt;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Complex S3(2.2,3.3);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&lt;&lt;S3.abscomplex()&lt;&lt;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return 0;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</a:t>
            </a:r>
          </a:p>
        </p:txBody>
      </p:sp>
      <p:sp>
        <p:nvSpPr>
          <p:cNvPr id="6" name="矩形标注 2">
            <a:extLst>
              <a:ext uri="{FF2B5EF4-FFF2-40B4-BE49-F238E27FC236}">
                <a16:creationId xmlns:a16="http://schemas.microsoft.com/office/drawing/2014/main" id="{F6C1F7B8-A400-4924-A564-60B8A4731882}"/>
              </a:ext>
            </a:extLst>
          </p:cNvPr>
          <p:cNvSpPr/>
          <p:nvPr/>
        </p:nvSpPr>
        <p:spPr>
          <a:xfrm>
            <a:off x="3092172" y="332656"/>
            <a:ext cx="2146391" cy="576064"/>
          </a:xfrm>
          <a:prstGeom prst="wedgeRectCallout">
            <a:avLst>
              <a:gd name="adj1" fmla="val -51913"/>
              <a:gd name="adj2" fmla="val 117906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在声明构造函数时指定默认参数值</a:t>
            </a:r>
          </a:p>
        </p:txBody>
      </p:sp>
      <p:sp>
        <p:nvSpPr>
          <p:cNvPr id="7" name="矩形标注 11">
            <a:extLst>
              <a:ext uri="{FF2B5EF4-FFF2-40B4-BE49-F238E27FC236}">
                <a16:creationId xmlns:a16="http://schemas.microsoft.com/office/drawing/2014/main" id="{2D890435-EE8F-48FD-90E5-F48EFD4D398C}"/>
              </a:ext>
            </a:extLst>
          </p:cNvPr>
          <p:cNvSpPr/>
          <p:nvPr/>
        </p:nvSpPr>
        <p:spPr>
          <a:xfrm>
            <a:off x="3192281" y="3931329"/>
            <a:ext cx="1883775" cy="576064"/>
          </a:xfrm>
          <a:prstGeom prst="wedgeRectCallout">
            <a:avLst>
              <a:gd name="adj1" fmla="val -127964"/>
              <a:gd name="adj2" fmla="val 112003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没有传递实参</a:t>
            </a:r>
          </a:p>
        </p:txBody>
      </p:sp>
      <p:sp>
        <p:nvSpPr>
          <p:cNvPr id="8" name="矩形标注 12">
            <a:extLst>
              <a:ext uri="{FF2B5EF4-FFF2-40B4-BE49-F238E27FC236}">
                <a16:creationId xmlns:a16="http://schemas.microsoft.com/office/drawing/2014/main" id="{FF2B4A3A-262A-415F-BE83-9D3BC64C0828}"/>
              </a:ext>
            </a:extLst>
          </p:cNvPr>
          <p:cNvSpPr/>
          <p:nvPr/>
        </p:nvSpPr>
        <p:spPr>
          <a:xfrm>
            <a:off x="3570242" y="4941168"/>
            <a:ext cx="1865855" cy="576064"/>
          </a:xfrm>
          <a:prstGeom prst="wedgeRectCallout">
            <a:avLst>
              <a:gd name="adj1" fmla="val -115414"/>
              <a:gd name="adj2" fmla="val 23566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传递</a:t>
            </a:r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个实参</a:t>
            </a:r>
          </a:p>
        </p:txBody>
      </p:sp>
      <p:sp>
        <p:nvSpPr>
          <p:cNvPr id="9" name="矩形标注 13">
            <a:extLst>
              <a:ext uri="{FF2B5EF4-FFF2-40B4-BE49-F238E27FC236}">
                <a16:creationId xmlns:a16="http://schemas.microsoft.com/office/drawing/2014/main" id="{D4C4C485-F101-484E-8892-9D7DAC5129DF}"/>
              </a:ext>
            </a:extLst>
          </p:cNvPr>
          <p:cNvSpPr/>
          <p:nvPr/>
        </p:nvSpPr>
        <p:spPr>
          <a:xfrm>
            <a:off x="3570243" y="5624463"/>
            <a:ext cx="1865854" cy="576064"/>
          </a:xfrm>
          <a:prstGeom prst="wedgeRectCallout">
            <a:avLst>
              <a:gd name="adj1" fmla="val -100945"/>
              <a:gd name="adj2" fmla="val -9378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传递</a:t>
            </a:r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个实参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DC729-564D-4036-95EA-876D03D3B6B7}"/>
              </a:ext>
            </a:extLst>
          </p:cNvPr>
          <p:cNvSpPr txBox="1"/>
          <p:nvPr/>
        </p:nvSpPr>
        <p:spPr>
          <a:xfrm>
            <a:off x="501641" y="1301015"/>
            <a:ext cx="342228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solidFill>
                  <a:srgbClr val="FF0000"/>
                </a:solidFill>
                <a:ea typeface="宋体" panose="02010600030101010101" pitchFamily="2" charset="-122"/>
              </a:rPr>
              <a:t>Complex(double  </a:t>
            </a:r>
            <a:r>
              <a:rPr kumimoji="1" lang="en-US" altLang="zh-CN" sz="1600" dirty="0" err="1">
                <a:solidFill>
                  <a:srgbClr val="FF0000"/>
                </a:solidFill>
                <a:ea typeface="宋体" panose="02010600030101010101" pitchFamily="2" charset="-122"/>
              </a:rPr>
              <a:t>r,double</a:t>
            </a:r>
            <a:r>
              <a:rPr kumimoji="1" lang="en-US" altLang="zh-CN" sz="1600" dirty="0">
                <a:solidFill>
                  <a:srgbClr val="FF0000"/>
                </a:solidFill>
                <a:ea typeface="宋体" panose="02010600030101010101" pitchFamily="2" charset="-122"/>
              </a:rPr>
              <a:t> </a:t>
            </a:r>
            <a:r>
              <a:rPr kumimoji="1" lang="en-US" altLang="zh-CN" sz="1600" dirty="0" err="1">
                <a:solidFill>
                  <a:srgbClr val="FF0000"/>
                </a:solidFill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solidFill>
                  <a:srgbClr val="FF0000"/>
                </a:solidFill>
                <a:ea typeface="宋体" panose="02010600030101010101" pitchFamily="2" charset="-122"/>
              </a:rPr>
              <a:t>);</a:t>
            </a:r>
          </a:p>
        </p:txBody>
      </p:sp>
      <p:sp>
        <p:nvSpPr>
          <p:cNvPr id="13" name="圆角矩形 3">
            <a:extLst>
              <a:ext uri="{FF2B5EF4-FFF2-40B4-BE49-F238E27FC236}">
                <a16:creationId xmlns:a16="http://schemas.microsoft.com/office/drawing/2014/main" id="{021C0A28-2C29-416C-AF5C-16E920C2C560}"/>
              </a:ext>
            </a:extLst>
          </p:cNvPr>
          <p:cNvSpPr/>
          <p:nvPr/>
        </p:nvSpPr>
        <p:spPr>
          <a:xfrm>
            <a:off x="5628981" y="290938"/>
            <a:ext cx="5894325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带默认参数的构造函数</a:t>
            </a:r>
          </a:p>
        </p:txBody>
      </p:sp>
      <p:sp>
        <p:nvSpPr>
          <p:cNvPr id="14" name="千图PPT彼岸天：ID 8661124库_Freeform: Shape 4">
            <a:extLst>
              <a:ext uri="{FF2B5EF4-FFF2-40B4-BE49-F238E27FC236}">
                <a16:creationId xmlns:a16="http://schemas.microsoft.com/office/drawing/2014/main" id="{30CFA963-275E-4AB0-BE5F-CF1A974CD72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281829" y="1522232"/>
            <a:ext cx="1242909" cy="1248859"/>
          </a:xfrm>
          <a:custGeom>
            <a:avLst/>
            <a:gdLst>
              <a:gd name="connsiteX0" fmla="*/ 840278 w 905306"/>
              <a:gd name="connsiteY0" fmla="*/ 0 h 909640"/>
              <a:gd name="connsiteX1" fmla="*/ 851190 w 905306"/>
              <a:gd name="connsiteY1" fmla="*/ 2203 h 909640"/>
              <a:gd name="connsiteX2" fmla="*/ 905306 w 905306"/>
              <a:gd name="connsiteY2" fmla="*/ 83845 h 909640"/>
              <a:gd name="connsiteX3" fmla="*/ 905306 w 905306"/>
              <a:gd name="connsiteY3" fmla="*/ 588892 h 909640"/>
              <a:gd name="connsiteX4" fmla="*/ 890689 w 905306"/>
              <a:gd name="connsiteY4" fmla="*/ 575814 h 909640"/>
              <a:gd name="connsiteX5" fmla="*/ 835587 w 905306"/>
              <a:gd name="connsiteY5" fmla="*/ 536285 h 909640"/>
              <a:gd name="connsiteX6" fmla="*/ 766341 w 905306"/>
              <a:gd name="connsiteY6" fmla="*/ 502822 h 909640"/>
              <a:gd name="connsiteX7" fmla="*/ 693350 w 905306"/>
              <a:gd name="connsiteY7" fmla="*/ 490415 h 909640"/>
              <a:gd name="connsiteX8" fmla="*/ 490817 w 905306"/>
              <a:gd name="connsiteY8" fmla="*/ 561964 h 909640"/>
              <a:gd name="connsiteX9" fmla="*/ 417536 w 905306"/>
              <a:gd name="connsiteY9" fmla="*/ 760457 h 909640"/>
              <a:gd name="connsiteX10" fmla="*/ 431097 w 905306"/>
              <a:gd name="connsiteY10" fmla="*/ 840084 h 909640"/>
              <a:gd name="connsiteX11" fmla="*/ 461851 w 905306"/>
              <a:gd name="connsiteY11" fmla="*/ 909640 h 909640"/>
              <a:gd name="connsiteX12" fmla="*/ 79511 w 905306"/>
              <a:gd name="connsiteY12" fmla="*/ 909640 h 909640"/>
              <a:gd name="connsiteX13" fmla="*/ 16858 w 905306"/>
              <a:gd name="connsiteY13" fmla="*/ 883688 h 909640"/>
              <a:gd name="connsiteX14" fmla="*/ 0 w 905306"/>
              <a:gd name="connsiteY14" fmla="*/ 858685 h 909640"/>
              <a:gd name="connsiteX15" fmla="*/ 1064 w 905306"/>
              <a:gd name="connsiteY15" fmla="*/ 837626 h 909640"/>
              <a:gd name="connsiteX16" fmla="*/ 838605 w 905306"/>
              <a:gd name="connsiteY16" fmla="*/ 85 h 909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05306" h="909640">
                <a:moveTo>
                  <a:pt x="840278" y="0"/>
                </a:moveTo>
                <a:lnTo>
                  <a:pt x="851190" y="2203"/>
                </a:lnTo>
                <a:cubicBezTo>
                  <a:pt x="882992" y="15654"/>
                  <a:pt x="905306" y="47144"/>
                  <a:pt x="905306" y="83845"/>
                </a:cubicBezTo>
                <a:lnTo>
                  <a:pt x="905306" y="588892"/>
                </a:lnTo>
                <a:lnTo>
                  <a:pt x="890689" y="575814"/>
                </a:lnTo>
                <a:cubicBezTo>
                  <a:pt x="875301" y="563502"/>
                  <a:pt x="856933" y="550330"/>
                  <a:pt x="835587" y="536285"/>
                </a:cubicBezTo>
                <a:cubicBezTo>
                  <a:pt x="814238" y="522245"/>
                  <a:pt x="791156" y="511091"/>
                  <a:pt x="766341" y="502822"/>
                </a:cubicBezTo>
                <a:cubicBezTo>
                  <a:pt x="741531" y="494549"/>
                  <a:pt x="717201" y="490415"/>
                  <a:pt x="693350" y="490415"/>
                </a:cubicBezTo>
                <a:cubicBezTo>
                  <a:pt x="607182" y="490415"/>
                  <a:pt x="539673" y="514266"/>
                  <a:pt x="490817" y="561964"/>
                </a:cubicBezTo>
                <a:cubicBezTo>
                  <a:pt x="441966" y="609666"/>
                  <a:pt x="417536" y="675827"/>
                  <a:pt x="417536" y="760457"/>
                </a:cubicBezTo>
                <a:cubicBezTo>
                  <a:pt x="417536" y="786231"/>
                  <a:pt x="422059" y="812773"/>
                  <a:pt x="431097" y="840084"/>
                </a:cubicBezTo>
                <a:lnTo>
                  <a:pt x="461851" y="909640"/>
                </a:lnTo>
                <a:lnTo>
                  <a:pt x="79511" y="909640"/>
                </a:lnTo>
                <a:cubicBezTo>
                  <a:pt x="55044" y="909640"/>
                  <a:pt x="32893" y="899723"/>
                  <a:pt x="16858" y="883688"/>
                </a:cubicBezTo>
                <a:lnTo>
                  <a:pt x="0" y="858685"/>
                </a:lnTo>
                <a:lnTo>
                  <a:pt x="1064" y="837626"/>
                </a:lnTo>
                <a:cubicBezTo>
                  <a:pt x="45912" y="396014"/>
                  <a:pt x="396993" y="44933"/>
                  <a:pt x="838605" y="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库_Freeform: Shape 5">
            <a:extLst>
              <a:ext uri="{FF2B5EF4-FFF2-40B4-BE49-F238E27FC236}">
                <a16:creationId xmlns:a16="http://schemas.microsoft.com/office/drawing/2014/main" id="{F4F28254-3DF7-4B97-B6E5-5371286CD84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597725" y="1521938"/>
            <a:ext cx="1249154" cy="1249155"/>
          </a:xfrm>
          <a:custGeom>
            <a:avLst/>
            <a:gdLst>
              <a:gd name="connsiteX0" fmla="*/ 66091 w 909855"/>
              <a:gd name="connsiteY0" fmla="*/ 0 h 909855"/>
              <a:gd name="connsiteX1" fmla="*/ 72014 w 909855"/>
              <a:gd name="connsiteY1" fmla="*/ 300 h 909855"/>
              <a:gd name="connsiteX2" fmla="*/ 909556 w 909855"/>
              <a:gd name="connsiteY2" fmla="*/ 837841 h 909855"/>
              <a:gd name="connsiteX3" fmla="*/ 909855 w 909855"/>
              <a:gd name="connsiteY3" fmla="*/ 843764 h 909855"/>
              <a:gd name="connsiteX4" fmla="*/ 907437 w 909855"/>
              <a:gd name="connsiteY4" fmla="*/ 855739 h 909855"/>
              <a:gd name="connsiteX5" fmla="*/ 825795 w 909855"/>
              <a:gd name="connsiteY5" fmla="*/ 909855 h 909855"/>
              <a:gd name="connsiteX6" fmla="*/ 447060 w 909855"/>
              <a:gd name="connsiteY6" fmla="*/ 909855 h 909855"/>
              <a:gd name="connsiteX7" fmla="*/ 460048 w 909855"/>
              <a:gd name="connsiteY7" fmla="*/ 889347 h 909855"/>
              <a:gd name="connsiteX8" fmla="*/ 493081 w 909855"/>
              <a:gd name="connsiteY8" fmla="*/ 760672 h 909855"/>
              <a:gd name="connsiteX9" fmla="*/ 419800 w 909855"/>
              <a:gd name="connsiteY9" fmla="*/ 562179 h 909855"/>
              <a:gd name="connsiteX10" fmla="*/ 217268 w 909855"/>
              <a:gd name="connsiteY10" fmla="*/ 490630 h 909855"/>
              <a:gd name="connsiteX11" fmla="*/ 144276 w 909855"/>
              <a:gd name="connsiteY11" fmla="*/ 503037 h 909855"/>
              <a:gd name="connsiteX12" fmla="*/ 75035 w 909855"/>
              <a:gd name="connsiteY12" fmla="*/ 536500 h 909855"/>
              <a:gd name="connsiteX13" fmla="*/ 19928 w 909855"/>
              <a:gd name="connsiteY13" fmla="*/ 576029 h 909855"/>
              <a:gd name="connsiteX14" fmla="*/ 0 w 909855"/>
              <a:gd name="connsiteY14" fmla="*/ 593859 h 909855"/>
              <a:gd name="connsiteX15" fmla="*/ 0 w 909855"/>
              <a:gd name="connsiteY15" fmla="*/ 84060 h 909855"/>
              <a:gd name="connsiteX16" fmla="*/ 54116 w 909855"/>
              <a:gd name="connsiteY16" fmla="*/ 2418 h 90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09855" h="909855">
                <a:moveTo>
                  <a:pt x="66091" y="0"/>
                </a:moveTo>
                <a:lnTo>
                  <a:pt x="72014" y="300"/>
                </a:lnTo>
                <a:cubicBezTo>
                  <a:pt x="513626" y="45148"/>
                  <a:pt x="864708" y="396229"/>
                  <a:pt x="909556" y="837841"/>
                </a:cubicBezTo>
                <a:lnTo>
                  <a:pt x="909855" y="843764"/>
                </a:lnTo>
                <a:lnTo>
                  <a:pt x="907437" y="855739"/>
                </a:lnTo>
                <a:cubicBezTo>
                  <a:pt x="893986" y="887541"/>
                  <a:pt x="862496" y="909855"/>
                  <a:pt x="825795" y="909855"/>
                </a:cubicBezTo>
                <a:lnTo>
                  <a:pt x="447060" y="909855"/>
                </a:lnTo>
                <a:lnTo>
                  <a:pt x="460048" y="889347"/>
                </a:lnTo>
                <a:cubicBezTo>
                  <a:pt x="482071" y="846071"/>
                  <a:pt x="493081" y="803179"/>
                  <a:pt x="493081" y="760672"/>
                </a:cubicBezTo>
                <a:cubicBezTo>
                  <a:pt x="493081" y="676042"/>
                  <a:pt x="468656" y="609881"/>
                  <a:pt x="419800" y="562179"/>
                </a:cubicBezTo>
                <a:cubicBezTo>
                  <a:pt x="370949" y="514481"/>
                  <a:pt x="303435" y="490630"/>
                  <a:pt x="217268" y="490630"/>
                </a:cubicBezTo>
                <a:cubicBezTo>
                  <a:pt x="193417" y="490630"/>
                  <a:pt x="169086" y="494764"/>
                  <a:pt x="144276" y="503037"/>
                </a:cubicBezTo>
                <a:cubicBezTo>
                  <a:pt x="119466" y="511306"/>
                  <a:pt x="96384" y="522460"/>
                  <a:pt x="75035" y="536500"/>
                </a:cubicBezTo>
                <a:cubicBezTo>
                  <a:pt x="53685" y="550545"/>
                  <a:pt x="35316" y="563717"/>
                  <a:pt x="19928" y="576029"/>
                </a:cubicBezTo>
                <a:lnTo>
                  <a:pt x="0" y="593859"/>
                </a:lnTo>
                <a:lnTo>
                  <a:pt x="0" y="84060"/>
                </a:lnTo>
                <a:cubicBezTo>
                  <a:pt x="0" y="47359"/>
                  <a:pt x="22315" y="15869"/>
                  <a:pt x="54116" y="241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库_Freeform: Shape 6">
            <a:extLst>
              <a:ext uri="{FF2B5EF4-FFF2-40B4-BE49-F238E27FC236}">
                <a16:creationId xmlns:a16="http://schemas.microsoft.com/office/drawing/2014/main" id="{39B51400-A032-46C1-9254-320B7231002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7597725" y="2836781"/>
            <a:ext cx="1249154" cy="1249156"/>
          </a:xfrm>
          <a:custGeom>
            <a:avLst/>
            <a:gdLst>
              <a:gd name="connsiteX0" fmla="*/ 415985 w 909855"/>
              <a:gd name="connsiteY0" fmla="*/ 0 h 909856"/>
              <a:gd name="connsiteX1" fmla="*/ 825795 w 909855"/>
              <a:gd name="connsiteY1" fmla="*/ 0 h 909856"/>
              <a:gd name="connsiteX2" fmla="*/ 907437 w 909855"/>
              <a:gd name="connsiteY2" fmla="*/ 54116 h 909856"/>
              <a:gd name="connsiteX3" fmla="*/ 909855 w 909855"/>
              <a:gd name="connsiteY3" fmla="*/ 66091 h 909856"/>
              <a:gd name="connsiteX4" fmla="*/ 909556 w 909855"/>
              <a:gd name="connsiteY4" fmla="*/ 72015 h 909856"/>
              <a:gd name="connsiteX5" fmla="*/ 72014 w 909855"/>
              <a:gd name="connsiteY5" fmla="*/ 909557 h 909856"/>
              <a:gd name="connsiteX6" fmla="*/ 66095 w 909855"/>
              <a:gd name="connsiteY6" fmla="*/ 909856 h 909856"/>
              <a:gd name="connsiteX7" fmla="*/ 54116 w 909855"/>
              <a:gd name="connsiteY7" fmla="*/ 907437 h 909856"/>
              <a:gd name="connsiteX8" fmla="*/ 0 w 909855"/>
              <a:gd name="connsiteY8" fmla="*/ 825795 h 909856"/>
              <a:gd name="connsiteX9" fmla="*/ 0 w 909855"/>
              <a:gd name="connsiteY9" fmla="*/ 409439 h 909856"/>
              <a:gd name="connsiteX10" fmla="*/ 1464 w 909855"/>
              <a:gd name="connsiteY10" fmla="*/ 408840 h 909856"/>
              <a:gd name="connsiteX11" fmla="*/ 360944 w 909855"/>
              <a:gd name="connsiteY11" fmla="*/ 62627 h 909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9855" h="909856">
                <a:moveTo>
                  <a:pt x="415985" y="0"/>
                </a:moveTo>
                <a:lnTo>
                  <a:pt x="825795" y="0"/>
                </a:lnTo>
                <a:cubicBezTo>
                  <a:pt x="862496" y="0"/>
                  <a:pt x="893986" y="22314"/>
                  <a:pt x="907437" y="54116"/>
                </a:cubicBezTo>
                <a:lnTo>
                  <a:pt x="909855" y="66091"/>
                </a:lnTo>
                <a:lnTo>
                  <a:pt x="909556" y="72015"/>
                </a:lnTo>
                <a:cubicBezTo>
                  <a:pt x="864708" y="513627"/>
                  <a:pt x="513626" y="864709"/>
                  <a:pt x="72014" y="909557"/>
                </a:cubicBezTo>
                <a:lnTo>
                  <a:pt x="66095" y="909856"/>
                </a:lnTo>
                <a:lnTo>
                  <a:pt x="54116" y="907437"/>
                </a:lnTo>
                <a:cubicBezTo>
                  <a:pt x="22315" y="893986"/>
                  <a:pt x="0" y="862496"/>
                  <a:pt x="0" y="825795"/>
                </a:cubicBezTo>
                <a:lnTo>
                  <a:pt x="0" y="409439"/>
                </a:lnTo>
                <a:lnTo>
                  <a:pt x="1464" y="408840"/>
                </a:lnTo>
                <a:lnTo>
                  <a:pt x="360944" y="6262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" name="千图PPT彼岸天：ID 8661124库_Freeform: Shape 7">
            <a:extLst>
              <a:ext uri="{FF2B5EF4-FFF2-40B4-BE49-F238E27FC236}">
                <a16:creationId xmlns:a16="http://schemas.microsoft.com/office/drawing/2014/main" id="{561FF640-20E5-4CE8-A316-6738BD66742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6281829" y="2836782"/>
            <a:ext cx="1242909" cy="1248861"/>
          </a:xfrm>
          <a:custGeom>
            <a:avLst/>
            <a:gdLst>
              <a:gd name="connsiteX0" fmla="*/ 79511 w 905306"/>
              <a:gd name="connsiteY0" fmla="*/ 0 h 909641"/>
              <a:gd name="connsiteX1" fmla="*/ 495151 w 905306"/>
              <a:gd name="connsiteY1" fmla="*/ 0 h 909641"/>
              <a:gd name="connsiteX2" fmla="*/ 501203 w 905306"/>
              <a:gd name="connsiteY2" fmla="*/ 8678 h 909641"/>
              <a:gd name="connsiteX3" fmla="*/ 533227 w 905306"/>
              <a:gd name="connsiteY3" fmla="*/ 46470 h 909641"/>
              <a:gd name="connsiteX4" fmla="*/ 549099 w 905306"/>
              <a:gd name="connsiteY4" fmla="*/ 61473 h 909641"/>
              <a:gd name="connsiteX5" fmla="*/ 905306 w 905306"/>
              <a:gd name="connsiteY5" fmla="*/ 405129 h 909641"/>
              <a:gd name="connsiteX6" fmla="*/ 905306 w 905306"/>
              <a:gd name="connsiteY6" fmla="*/ 825795 h 909641"/>
              <a:gd name="connsiteX7" fmla="*/ 851190 w 905306"/>
              <a:gd name="connsiteY7" fmla="*/ 907437 h 909641"/>
              <a:gd name="connsiteX8" fmla="*/ 840274 w 905306"/>
              <a:gd name="connsiteY8" fmla="*/ 909641 h 909641"/>
              <a:gd name="connsiteX9" fmla="*/ 838605 w 905306"/>
              <a:gd name="connsiteY9" fmla="*/ 909557 h 909641"/>
              <a:gd name="connsiteX10" fmla="*/ 1064 w 905306"/>
              <a:gd name="connsiteY10" fmla="*/ 72015 h 909641"/>
              <a:gd name="connsiteX11" fmla="*/ 0 w 905306"/>
              <a:gd name="connsiteY11" fmla="*/ 50955 h 909641"/>
              <a:gd name="connsiteX12" fmla="*/ 16858 w 905306"/>
              <a:gd name="connsiteY12" fmla="*/ 25952 h 909641"/>
              <a:gd name="connsiteX13" fmla="*/ 79511 w 905306"/>
              <a:gd name="connsiteY13" fmla="*/ 0 h 909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05306" h="909641">
                <a:moveTo>
                  <a:pt x="79511" y="0"/>
                </a:moveTo>
                <a:lnTo>
                  <a:pt x="495151" y="0"/>
                </a:lnTo>
                <a:lnTo>
                  <a:pt x="501203" y="8678"/>
                </a:lnTo>
                <a:cubicBezTo>
                  <a:pt x="515822" y="26947"/>
                  <a:pt x="526497" y="39549"/>
                  <a:pt x="533227" y="46470"/>
                </a:cubicBezTo>
                <a:cubicBezTo>
                  <a:pt x="539962" y="53395"/>
                  <a:pt x="545250" y="58397"/>
                  <a:pt x="549099" y="61473"/>
                </a:cubicBezTo>
                <a:lnTo>
                  <a:pt x="905306" y="405129"/>
                </a:lnTo>
                <a:lnTo>
                  <a:pt x="905306" y="825795"/>
                </a:lnTo>
                <a:cubicBezTo>
                  <a:pt x="905306" y="862496"/>
                  <a:pt x="882992" y="893986"/>
                  <a:pt x="851190" y="907437"/>
                </a:cubicBezTo>
                <a:lnTo>
                  <a:pt x="840274" y="909641"/>
                </a:lnTo>
                <a:lnTo>
                  <a:pt x="838605" y="909557"/>
                </a:lnTo>
                <a:cubicBezTo>
                  <a:pt x="396993" y="864709"/>
                  <a:pt x="45912" y="513627"/>
                  <a:pt x="1064" y="72015"/>
                </a:cubicBezTo>
                <a:lnTo>
                  <a:pt x="0" y="50955"/>
                </a:lnTo>
                <a:lnTo>
                  <a:pt x="16858" y="25952"/>
                </a:lnTo>
                <a:cubicBezTo>
                  <a:pt x="32893" y="9918"/>
                  <a:pt x="55044" y="0"/>
                  <a:pt x="79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库_矩形 25">
            <a:extLst>
              <a:ext uri="{FF2B5EF4-FFF2-40B4-BE49-F238E27FC236}">
                <a16:creationId xmlns:a16="http://schemas.microsoft.com/office/drawing/2014/main" id="{91517411-C652-4D43-B39F-FBC3F2F1721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8919858" y="1310294"/>
            <a:ext cx="2603448" cy="1248859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r>
              <a:rPr lang="en-US" altLang="zh-CN" sz="1400" b="1" dirty="0">
                <a:solidFill>
                  <a:schemeClr val="accent1">
                    <a:lumMod val="100000"/>
                  </a:schemeClr>
                </a:solidFill>
              </a:rPr>
              <a:t>if</a:t>
            </a:r>
            <a:r>
              <a:rPr lang="zh-CN" altLang="en-US" sz="1400" b="1" dirty="0">
                <a:solidFill>
                  <a:schemeClr val="accent1">
                    <a:lumMod val="100000"/>
                  </a:schemeClr>
                </a:solidFill>
              </a:rPr>
              <a:t>构造函数在类的声明外定义，则默认参数应该在类内声明构造函数原型时指定，而不能在类外构造函数定义时指定</a:t>
            </a:r>
          </a:p>
        </p:txBody>
      </p:sp>
      <p:sp>
        <p:nvSpPr>
          <p:cNvPr id="19" name="千图PPT彼岸天：ID 8661124库_矩形 29">
            <a:extLst>
              <a:ext uri="{FF2B5EF4-FFF2-40B4-BE49-F238E27FC236}">
                <a16:creationId xmlns:a16="http://schemas.microsoft.com/office/drawing/2014/main" id="{63093497-A5DD-477B-95B5-F2000B7E781B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8919857" y="2573287"/>
            <a:ext cx="2743407" cy="1146149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r>
              <a:rPr lang="en-US" altLang="zh-CN" sz="1400" b="1" dirty="0">
                <a:solidFill>
                  <a:schemeClr val="accent2">
                    <a:lumMod val="100000"/>
                  </a:schemeClr>
                </a:solidFill>
              </a:rPr>
              <a:t>if </a:t>
            </a:r>
            <a:r>
              <a:rPr lang="zh-CN" altLang="en-US" sz="1400" b="1" dirty="0">
                <a:solidFill>
                  <a:schemeClr val="accent2">
                    <a:lumMod val="100000"/>
                  </a:schemeClr>
                </a:solidFill>
              </a:rPr>
              <a:t>构造函数全部参数都指定了默认值，则在定义对象时可以指定</a:t>
            </a:r>
            <a:r>
              <a:rPr lang="en-US" altLang="zh-CN" sz="1400" b="1" dirty="0">
                <a:solidFill>
                  <a:schemeClr val="accent2">
                    <a:lumMod val="100000"/>
                  </a:schemeClr>
                </a:solidFill>
              </a:rPr>
              <a:t>1</a:t>
            </a:r>
            <a:r>
              <a:rPr lang="zh-CN" altLang="en-US" sz="1400" b="1" dirty="0">
                <a:solidFill>
                  <a:schemeClr val="accent2">
                    <a:lumMod val="100000"/>
                  </a:schemeClr>
                </a:solidFill>
              </a:rPr>
              <a:t>个</a:t>
            </a:r>
            <a:r>
              <a:rPr lang="en-US" altLang="zh-CN" sz="1400" b="1" dirty="0">
                <a:solidFill>
                  <a:schemeClr val="accent2">
                    <a:lumMod val="100000"/>
                  </a:schemeClr>
                </a:solidFill>
              </a:rPr>
              <a:t>or</a:t>
            </a:r>
            <a:r>
              <a:rPr lang="zh-CN" altLang="en-US" sz="1400" b="1" dirty="0">
                <a:solidFill>
                  <a:schemeClr val="accent2">
                    <a:lumMod val="100000"/>
                  </a:schemeClr>
                </a:solidFill>
              </a:rPr>
              <a:t>几个实参，也可以不给实参</a:t>
            </a:r>
            <a:endParaRPr lang="en-US" altLang="zh-CN" sz="1400" b="1" dirty="0">
              <a:solidFill>
                <a:schemeClr val="accent2">
                  <a:lumMod val="100000"/>
                </a:schemeClr>
              </a:solidFill>
            </a:endParaRPr>
          </a:p>
        </p:txBody>
      </p:sp>
      <p:sp>
        <p:nvSpPr>
          <p:cNvPr id="20" name="千图PPT彼岸天：ID 8661124库_矩形 33">
            <a:extLst>
              <a:ext uri="{FF2B5EF4-FFF2-40B4-BE49-F238E27FC236}">
                <a16:creationId xmlns:a16="http://schemas.microsoft.com/office/drawing/2014/main" id="{40F752DE-1DF7-4ABC-8B6A-29CD46B994E6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950856" y="3719435"/>
            <a:ext cx="2712407" cy="1505707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r>
              <a:rPr lang="zh-CN" altLang="en-US" sz="1400" b="1" dirty="0">
                <a:solidFill>
                  <a:schemeClr val="accent3">
                    <a:lumMod val="100000"/>
                  </a:schemeClr>
                </a:solidFill>
              </a:rPr>
              <a:t>在一个类中定义了全部是默认参数的构造函数后，不能再定义重载构造函数</a:t>
            </a:r>
            <a:endParaRPr lang="en-US" altLang="zh-CN" sz="1400" b="1" dirty="0">
              <a:solidFill>
                <a:schemeClr val="accent3">
                  <a:lumMod val="100000"/>
                </a:schemeClr>
              </a:solidFill>
            </a:endParaRPr>
          </a:p>
        </p:txBody>
      </p:sp>
      <p:sp>
        <p:nvSpPr>
          <p:cNvPr id="21" name="千图PPT彼岸天：ID 8661124库_矩形 12">
            <a:extLst>
              <a:ext uri="{FF2B5EF4-FFF2-40B4-BE49-F238E27FC236}">
                <a16:creationId xmlns:a16="http://schemas.microsoft.com/office/drawing/2014/main" id="{C590AC71-D181-4345-8CA3-88AB19A3D86F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6734854" y="5754197"/>
            <a:ext cx="4635795" cy="415498"/>
          </a:xfrm>
          <a:prstGeom prst="rect">
            <a:avLst/>
          </a:prstGeom>
        </p:spPr>
        <p:txBody>
          <a:bodyPr wrap="none" lIns="0" tIns="0" rIns="0" bIns="0" anchor="ctr" anchorCtr="0">
            <a:normAutofit/>
          </a:bodyPr>
          <a:lstStyle/>
          <a:p>
            <a:r>
              <a:rPr lang="zh-CN" altLang="en-US" b="1" dirty="0">
                <a:solidFill>
                  <a:srgbClr val="3498DB"/>
                </a:solidFill>
              </a:rPr>
              <a:t>几点说明</a:t>
            </a:r>
            <a:endParaRPr lang="en-US" altLang="zh-CN" b="1" dirty="0">
              <a:solidFill>
                <a:srgbClr val="3498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29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9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2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669507" y="1356707"/>
            <a:ext cx="4126012" cy="1300858"/>
          </a:xfrm>
          <a:prstGeom prst="rect">
            <a:avLst/>
          </a:prstGeom>
          <a:noFill/>
        </p:spPr>
        <p:txBody>
          <a:bodyPr wrap="none">
            <a:normAutofit fontScale="70000" lnSpcReduction="2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析构函数与构造函数的作用几乎正好相反，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当一个对象消失时，或用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delete</a:t>
            </a:r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删除用</a:t>
            </a:r>
            <a:r>
              <a:rPr lang="en-US" altLang="zh-CN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new</a:t>
            </a: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创建的对象时，系统都会自动调用类的析构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函数，做一些清理工作。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167427" y="3515787"/>
            <a:ext cx="5757905" cy="2942057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class  Demo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{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public: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	Demo</a:t>
            </a:r>
            <a:r>
              <a:rPr lang="zh-CN" altLang="en-US" sz="2400" b="1" kern="0" dirty="0">
                <a:solidFill>
                  <a:srgbClr val="333399"/>
                </a:solidFill>
              </a:rPr>
              <a:t>（</a:t>
            </a:r>
            <a:r>
              <a:rPr lang="en-US" altLang="zh-CN" sz="2400" b="1" kern="0" dirty="0">
                <a:solidFill>
                  <a:srgbClr val="333399"/>
                </a:solidFill>
              </a:rPr>
              <a:t>&lt; </a:t>
            </a:r>
            <a:r>
              <a:rPr lang="zh-CN" altLang="en-US" sz="2400" b="1" kern="0" dirty="0">
                <a:solidFill>
                  <a:srgbClr val="333399"/>
                </a:solidFill>
              </a:rPr>
              <a:t>参数表 </a:t>
            </a:r>
            <a:r>
              <a:rPr lang="en-US" altLang="zh-CN" sz="2400" b="1" kern="0" dirty="0">
                <a:solidFill>
                  <a:srgbClr val="333399"/>
                </a:solidFill>
              </a:rPr>
              <a:t>&gt;</a:t>
            </a:r>
            <a:r>
              <a:rPr lang="zh-CN" altLang="en-US" sz="2400" b="1" kern="0" dirty="0">
                <a:solidFill>
                  <a:srgbClr val="333399"/>
                </a:solidFill>
              </a:rPr>
              <a:t>）</a:t>
            </a:r>
            <a:r>
              <a:rPr lang="en-US" altLang="zh-CN" sz="2400" b="1" kern="0" dirty="0">
                <a:solidFill>
                  <a:srgbClr val="333399"/>
                </a:solidFill>
              </a:rPr>
              <a:t>;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	~Demo</a:t>
            </a:r>
            <a:r>
              <a:rPr lang="zh-CN" altLang="en-US" sz="2400" b="1" kern="0" dirty="0">
                <a:solidFill>
                  <a:srgbClr val="333399"/>
                </a:solidFill>
              </a:rPr>
              <a:t>（ </a:t>
            </a:r>
            <a:r>
              <a:rPr lang="en-US" altLang="zh-CN" sz="2400" b="1" kern="0" dirty="0">
                <a:solidFill>
                  <a:srgbClr val="333399"/>
                </a:solidFill>
              </a:rPr>
              <a:t>void </a:t>
            </a:r>
            <a:r>
              <a:rPr lang="zh-CN" altLang="en-US" sz="2400" b="1" kern="0" dirty="0">
                <a:solidFill>
                  <a:srgbClr val="333399"/>
                </a:solidFill>
              </a:rPr>
              <a:t>）</a:t>
            </a:r>
            <a:r>
              <a:rPr lang="en-US" altLang="zh-CN" sz="2400" b="1" kern="0" dirty="0">
                <a:solidFill>
                  <a:srgbClr val="333399"/>
                </a:solidFill>
              </a:rPr>
              <a:t>;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400" b="1" kern="0" dirty="0">
                <a:solidFill>
                  <a:srgbClr val="333399"/>
                </a:solidFill>
              </a:rPr>
              <a:t>}</a:t>
            </a:r>
            <a:endParaRPr lang="zh-CN" altLang="en-US" sz="2400" b="1" kern="0" dirty="0">
              <a:solidFill>
                <a:srgbClr val="333399"/>
              </a:solidFill>
            </a:endParaRPr>
          </a:p>
        </p:txBody>
      </p:sp>
      <p:sp>
        <p:nvSpPr>
          <p:cNvPr id="14" name="千图PPT彼岸天：ID 8661124矩形 13"/>
          <p:cNvSpPr/>
          <p:nvPr>
            <p:custDataLst>
              <p:tags r:id="rId2"/>
            </p:custDataLst>
          </p:nvPr>
        </p:nvSpPr>
        <p:spPr>
          <a:xfrm>
            <a:off x="5167427" y="2902390"/>
            <a:ext cx="5757905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zh-CN" altLang="en-US" sz="2000" b="1" dirty="0"/>
              <a:t>声明一个析构函数的语法格式如下：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5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析构函数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618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8" grpId="0" animBg="1"/>
      <p:bldP spid="17" grpId="0" animBg="1"/>
      <p:bldP spid="6" grpId="0" animBg="1"/>
      <p:bldP spid="1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669507" y="1356707"/>
            <a:ext cx="4126012" cy="1300858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析构函数不能重载 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167427" y="3515787"/>
            <a:ext cx="5757905" cy="2942057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>
                <a:solidFill>
                  <a:srgbClr val="FF0000"/>
                </a:solidFill>
              </a:rPr>
              <a:t>~</a:t>
            </a:r>
            <a:r>
              <a:rPr lang="en-US" altLang="zh-CN" sz="2800" b="1" kern="0" dirty="0" err="1">
                <a:solidFill>
                  <a:srgbClr val="FF0000"/>
                </a:solidFill>
              </a:rPr>
              <a:t>CCompanyStaff</a:t>
            </a:r>
            <a:r>
              <a:rPr lang="en-US" altLang="zh-CN" sz="2800" b="1" kern="0" dirty="0">
                <a:solidFill>
                  <a:srgbClr val="FF0000"/>
                </a:solidFill>
              </a:rPr>
              <a:t>( void )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>
                <a:solidFill>
                  <a:srgbClr val="333399"/>
                </a:solidFill>
              </a:rPr>
              <a:t>	{ 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>
                <a:solidFill>
                  <a:srgbClr val="333399"/>
                </a:solidFill>
              </a:rPr>
              <a:t>		</a:t>
            </a:r>
            <a:r>
              <a:rPr lang="en-US" altLang="zh-CN" sz="2800" b="1" kern="0" dirty="0" err="1">
                <a:solidFill>
                  <a:srgbClr val="333399"/>
                </a:solidFill>
              </a:rPr>
              <a:t>cout</a:t>
            </a:r>
            <a:r>
              <a:rPr lang="en-US" altLang="zh-CN" sz="2800" b="1" kern="0" dirty="0">
                <a:solidFill>
                  <a:srgbClr val="333399"/>
                </a:solidFill>
              </a:rPr>
              <a:t> &lt;&lt; "</a:t>
            </a:r>
            <a:r>
              <a:rPr lang="zh-CN" altLang="en-US" sz="2800" b="1" kern="0" dirty="0">
                <a:solidFill>
                  <a:srgbClr val="333399"/>
                </a:solidFill>
              </a:rPr>
              <a:t>对象</a:t>
            </a:r>
            <a:r>
              <a:rPr lang="en-US" altLang="zh-CN" sz="2800" b="1" kern="0" dirty="0">
                <a:solidFill>
                  <a:srgbClr val="333399"/>
                </a:solidFill>
              </a:rPr>
              <a:t>" &lt;&lt; </a:t>
            </a:r>
            <a:r>
              <a:rPr lang="en-US" altLang="zh-CN" sz="2800" b="1" kern="0" dirty="0" err="1">
                <a:solidFill>
                  <a:srgbClr val="333399"/>
                </a:solidFill>
              </a:rPr>
              <a:t>m_cName</a:t>
            </a:r>
            <a:r>
              <a:rPr lang="en-US" altLang="zh-CN" sz="2800" b="1" kern="0" dirty="0">
                <a:solidFill>
                  <a:srgbClr val="333399"/>
                </a:solidFill>
              </a:rPr>
              <a:t> &lt;&lt; "</a:t>
            </a:r>
            <a:r>
              <a:rPr lang="zh-CN" altLang="en-US" sz="2800" b="1" kern="0" dirty="0">
                <a:solidFill>
                  <a:srgbClr val="333399"/>
                </a:solidFill>
              </a:rPr>
              <a:t>消亡</a:t>
            </a:r>
            <a:r>
              <a:rPr lang="en-US" altLang="zh-CN" sz="2800" b="1" kern="0" dirty="0">
                <a:solidFill>
                  <a:srgbClr val="333399"/>
                </a:solidFill>
              </a:rPr>
              <a:t>" &lt;&lt; </a:t>
            </a:r>
            <a:r>
              <a:rPr lang="en-US" altLang="zh-CN" sz="2800" b="1" kern="0" dirty="0" err="1">
                <a:solidFill>
                  <a:srgbClr val="333399"/>
                </a:solidFill>
              </a:rPr>
              <a:t>endl</a:t>
            </a:r>
            <a:r>
              <a:rPr lang="en-US" altLang="zh-CN" sz="2800" b="1" kern="0" dirty="0">
                <a:solidFill>
                  <a:srgbClr val="333399"/>
                </a:solidFill>
              </a:rPr>
              <a:t>;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33399"/>
              </a:buClr>
            </a:pPr>
            <a:r>
              <a:rPr lang="en-US" altLang="zh-CN" sz="2800" b="1" kern="0" dirty="0">
                <a:solidFill>
                  <a:srgbClr val="333399"/>
                </a:solidFill>
              </a:rPr>
              <a:t>	} </a:t>
            </a:r>
            <a:endParaRPr lang="zh-CN" altLang="en-US" sz="2800" b="1" kern="0" dirty="0">
              <a:solidFill>
                <a:srgbClr val="333399"/>
              </a:solidFill>
            </a:endParaRP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析构函数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063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41549" y="2028500"/>
            <a:ext cx="4333707" cy="1980394"/>
            <a:chOff x="841549" y="2028500"/>
            <a:chExt cx="4333707" cy="1980394"/>
          </a:xfrm>
        </p:grpSpPr>
        <p:sp>
          <p:nvSpPr>
            <p:cNvPr id="6" name="等腰三角形 5"/>
            <p:cNvSpPr/>
            <p:nvPr/>
          </p:nvSpPr>
          <p:spPr>
            <a:xfrm rot="10800000">
              <a:off x="3643128" y="2688094"/>
              <a:ext cx="1532128" cy="13208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253444" y="2976188"/>
              <a:ext cx="342744" cy="323344"/>
              <a:chOff x="3498850" y="1541463"/>
              <a:chExt cx="504825" cy="476250"/>
            </a:xfrm>
            <a:solidFill>
              <a:schemeClr val="bg1"/>
            </a:solidFill>
          </p:grpSpPr>
          <p:sp>
            <p:nvSpPr>
              <p:cNvPr id="47" name="椭圆 46"/>
              <p:cNvSpPr/>
              <p:nvPr/>
            </p:nvSpPr>
            <p:spPr bwMode="auto">
              <a:xfrm>
                <a:off x="3743325" y="1801813"/>
                <a:ext cx="61913" cy="619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任意多边形: 形状 47"/>
              <p:cNvSpPr/>
              <p:nvPr/>
            </p:nvSpPr>
            <p:spPr bwMode="auto">
              <a:xfrm>
                <a:off x="3498850" y="1541463"/>
                <a:ext cx="504825" cy="476250"/>
              </a:xfrm>
              <a:custGeom>
                <a:avLst/>
                <a:gdLst>
                  <a:gd name="T0" fmla="*/ 116 w 132"/>
                  <a:gd name="T1" fmla="*/ 48 h 124"/>
                  <a:gd name="T2" fmla="*/ 116 w 132"/>
                  <a:gd name="T3" fmla="*/ 22 h 124"/>
                  <a:gd name="T4" fmla="*/ 104 w 132"/>
                  <a:gd name="T5" fmla="*/ 0 h 124"/>
                  <a:gd name="T6" fmla="*/ 22 w 132"/>
                  <a:gd name="T7" fmla="*/ 0 h 124"/>
                  <a:gd name="T8" fmla="*/ 0 w 132"/>
                  <a:gd name="T9" fmla="*/ 102 h 124"/>
                  <a:gd name="T10" fmla="*/ 94 w 132"/>
                  <a:gd name="T11" fmla="*/ 124 h 124"/>
                  <a:gd name="T12" fmla="*/ 116 w 132"/>
                  <a:gd name="T13" fmla="*/ 96 h 124"/>
                  <a:gd name="T14" fmla="*/ 116 w 132"/>
                  <a:gd name="T15" fmla="*/ 48 h 124"/>
                  <a:gd name="T16" fmla="*/ 88 w 132"/>
                  <a:gd name="T17" fmla="*/ 8 h 124"/>
                  <a:gd name="T18" fmla="*/ 108 w 132"/>
                  <a:gd name="T19" fmla="*/ 12 h 124"/>
                  <a:gd name="T20" fmla="*/ 108 w 132"/>
                  <a:gd name="T21" fmla="*/ 24 h 124"/>
                  <a:gd name="T22" fmla="*/ 104 w 132"/>
                  <a:gd name="T23" fmla="*/ 36 h 124"/>
                  <a:gd name="T24" fmla="*/ 104 w 132"/>
                  <a:gd name="T25" fmla="*/ 32 h 124"/>
                  <a:gd name="T26" fmla="*/ 104 w 132"/>
                  <a:gd name="T27" fmla="*/ 16 h 124"/>
                  <a:gd name="T28" fmla="*/ 16 w 132"/>
                  <a:gd name="T29" fmla="*/ 12 h 124"/>
                  <a:gd name="T30" fmla="*/ 12 w 132"/>
                  <a:gd name="T31" fmla="*/ 24 h 124"/>
                  <a:gd name="T32" fmla="*/ 8 w 132"/>
                  <a:gd name="T33" fmla="*/ 22 h 124"/>
                  <a:gd name="T34" fmla="*/ 100 w 132"/>
                  <a:gd name="T35" fmla="*/ 20 h 124"/>
                  <a:gd name="T36" fmla="*/ 16 w 132"/>
                  <a:gd name="T37" fmla="*/ 16 h 124"/>
                  <a:gd name="T38" fmla="*/ 100 w 132"/>
                  <a:gd name="T39" fmla="*/ 20 h 124"/>
                  <a:gd name="T40" fmla="*/ 100 w 132"/>
                  <a:gd name="T41" fmla="*/ 28 h 124"/>
                  <a:gd name="T42" fmla="*/ 16 w 132"/>
                  <a:gd name="T43" fmla="*/ 24 h 124"/>
                  <a:gd name="T44" fmla="*/ 100 w 132"/>
                  <a:gd name="T45" fmla="*/ 32 h 124"/>
                  <a:gd name="T46" fmla="*/ 88 w 132"/>
                  <a:gd name="T47" fmla="*/ 36 h 124"/>
                  <a:gd name="T48" fmla="*/ 16 w 132"/>
                  <a:gd name="T49" fmla="*/ 35 h 124"/>
                  <a:gd name="T50" fmla="*/ 100 w 132"/>
                  <a:gd name="T51" fmla="*/ 32 h 124"/>
                  <a:gd name="T52" fmla="*/ 94 w 132"/>
                  <a:gd name="T53" fmla="*/ 116 h 124"/>
                  <a:gd name="T54" fmla="*/ 8 w 132"/>
                  <a:gd name="T55" fmla="*/ 102 h 124"/>
                  <a:gd name="T56" fmla="*/ 22 w 132"/>
                  <a:gd name="T57" fmla="*/ 44 h 124"/>
                  <a:gd name="T58" fmla="*/ 104 w 132"/>
                  <a:gd name="T59" fmla="*/ 44 h 124"/>
                  <a:gd name="T60" fmla="*/ 108 w 132"/>
                  <a:gd name="T61" fmla="*/ 56 h 124"/>
                  <a:gd name="T62" fmla="*/ 52 w 132"/>
                  <a:gd name="T63" fmla="*/ 76 h 124"/>
                  <a:gd name="T64" fmla="*/ 108 w 132"/>
                  <a:gd name="T65" fmla="*/ 96 h 124"/>
                  <a:gd name="T66" fmla="*/ 113 w 132"/>
                  <a:gd name="T67" fmla="*/ 88 h 124"/>
                  <a:gd name="T68" fmla="*/ 60 w 132"/>
                  <a:gd name="T69" fmla="*/ 76 h 124"/>
                  <a:gd name="T70" fmla="*/ 108 w 132"/>
                  <a:gd name="T71" fmla="*/ 64 h 124"/>
                  <a:gd name="T72" fmla="*/ 115 w 132"/>
                  <a:gd name="T73" fmla="*/ 59 h 124"/>
                  <a:gd name="T74" fmla="*/ 120 w 132"/>
                  <a:gd name="T75" fmla="*/ 7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2" h="124">
                    <a:moveTo>
                      <a:pt x="116" y="48"/>
                    </a:moveTo>
                    <a:cubicBezTo>
                      <a:pt x="116" y="48"/>
                      <a:pt x="116" y="48"/>
                      <a:pt x="116" y="48"/>
                    </a:cubicBezTo>
                    <a:cubicBezTo>
                      <a:pt x="116" y="24"/>
                      <a:pt x="116" y="24"/>
                      <a:pt x="116" y="24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6" y="5"/>
                      <a:pt x="111" y="0"/>
                      <a:pt x="104" y="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14"/>
                      <a:pt x="10" y="124"/>
                      <a:pt x="22" y="124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106" y="124"/>
                      <a:pt x="116" y="114"/>
                      <a:pt x="116" y="102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32" y="84"/>
                      <a:pt x="132" y="60"/>
                      <a:pt x="116" y="48"/>
                    </a:cubicBezTo>
                    <a:close/>
                    <a:moveTo>
                      <a:pt x="22" y="8"/>
                    </a:moveTo>
                    <a:cubicBezTo>
                      <a:pt x="88" y="8"/>
                      <a:pt x="88" y="8"/>
                      <a:pt x="88" y="8"/>
                    </a:cubicBezTo>
                    <a:cubicBezTo>
                      <a:pt x="104" y="8"/>
                      <a:pt x="104" y="8"/>
                      <a:pt x="104" y="8"/>
                    </a:cubicBezTo>
                    <a:cubicBezTo>
                      <a:pt x="106" y="8"/>
                      <a:pt x="108" y="10"/>
                      <a:pt x="108" y="12"/>
                    </a:cubicBezTo>
                    <a:cubicBezTo>
                      <a:pt x="108" y="22"/>
                      <a:pt x="108" y="22"/>
                      <a:pt x="108" y="22"/>
                    </a:cubicBezTo>
                    <a:cubicBezTo>
                      <a:pt x="108" y="24"/>
                      <a:pt x="108" y="24"/>
                      <a:pt x="108" y="24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7" y="36"/>
                      <a:pt x="105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2"/>
                      <a:pt x="104" y="32"/>
                      <a:pt x="104" y="32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4"/>
                      <a:pt x="102" y="12"/>
                      <a:pt x="100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4" y="12"/>
                      <a:pt x="12" y="14"/>
                      <a:pt x="12" y="16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0" y="29"/>
                      <a:pt x="8" y="26"/>
                      <a:pt x="8" y="22"/>
                    </a:cubicBezTo>
                    <a:cubicBezTo>
                      <a:pt x="8" y="14"/>
                      <a:pt x="14" y="8"/>
                      <a:pt x="22" y="8"/>
                    </a:cubicBezTo>
                    <a:close/>
                    <a:moveTo>
                      <a:pt x="100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00" y="16"/>
                      <a:pt x="100" y="16"/>
                      <a:pt x="100" y="16"/>
                    </a:cubicBezTo>
                    <a:lnTo>
                      <a:pt x="100" y="20"/>
                    </a:lnTo>
                    <a:close/>
                    <a:moveTo>
                      <a:pt x="100" y="24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4"/>
                      <a:pt x="16" y="24"/>
                      <a:pt x="16" y="24"/>
                    </a:cubicBezTo>
                    <a:lnTo>
                      <a:pt x="100" y="24"/>
                    </a:lnTo>
                    <a:close/>
                    <a:moveTo>
                      <a:pt x="100" y="32"/>
                    </a:moveTo>
                    <a:cubicBezTo>
                      <a:pt x="100" y="36"/>
                      <a:pt x="100" y="36"/>
                      <a:pt x="100" y="36"/>
                    </a:cubicBezTo>
                    <a:cubicBezTo>
                      <a:pt x="88" y="36"/>
                      <a:pt x="88" y="36"/>
                      <a:pt x="88" y="36"/>
                    </a:cubicBezTo>
                    <a:cubicBezTo>
                      <a:pt x="22" y="36"/>
                      <a:pt x="22" y="36"/>
                      <a:pt x="22" y="36"/>
                    </a:cubicBezTo>
                    <a:cubicBezTo>
                      <a:pt x="20" y="36"/>
                      <a:pt x="18" y="35"/>
                      <a:pt x="16" y="35"/>
                    </a:cubicBezTo>
                    <a:cubicBezTo>
                      <a:pt x="16" y="32"/>
                      <a:pt x="16" y="32"/>
                      <a:pt x="16" y="32"/>
                    </a:cubicBezTo>
                    <a:lnTo>
                      <a:pt x="100" y="32"/>
                    </a:lnTo>
                    <a:close/>
                    <a:moveTo>
                      <a:pt x="108" y="102"/>
                    </a:moveTo>
                    <a:cubicBezTo>
                      <a:pt x="108" y="110"/>
                      <a:pt x="102" y="116"/>
                      <a:pt x="94" y="116"/>
                    </a:cubicBezTo>
                    <a:cubicBezTo>
                      <a:pt x="22" y="116"/>
                      <a:pt x="22" y="116"/>
                      <a:pt x="22" y="116"/>
                    </a:cubicBezTo>
                    <a:cubicBezTo>
                      <a:pt x="14" y="116"/>
                      <a:pt x="8" y="110"/>
                      <a:pt x="8" y="102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12" y="42"/>
                      <a:pt x="17" y="44"/>
                      <a:pt x="22" y="44"/>
                    </a:cubicBezTo>
                    <a:cubicBezTo>
                      <a:pt x="88" y="44"/>
                      <a:pt x="88" y="44"/>
                      <a:pt x="88" y="44"/>
                    </a:cubicBezTo>
                    <a:cubicBezTo>
                      <a:pt x="104" y="44"/>
                      <a:pt x="104" y="44"/>
                      <a:pt x="104" y="44"/>
                    </a:cubicBezTo>
                    <a:cubicBezTo>
                      <a:pt x="106" y="44"/>
                      <a:pt x="108" y="46"/>
                      <a:pt x="108" y="48"/>
                    </a:cubicBezTo>
                    <a:cubicBezTo>
                      <a:pt x="108" y="56"/>
                      <a:pt x="108" y="56"/>
                      <a:pt x="108" y="56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61" y="56"/>
                      <a:pt x="52" y="65"/>
                      <a:pt x="52" y="76"/>
                    </a:cubicBezTo>
                    <a:cubicBezTo>
                      <a:pt x="52" y="87"/>
                      <a:pt x="61" y="96"/>
                      <a:pt x="72" y="96"/>
                    </a:cubicBezTo>
                    <a:cubicBezTo>
                      <a:pt x="108" y="96"/>
                      <a:pt x="108" y="96"/>
                      <a:pt x="108" y="96"/>
                    </a:cubicBezTo>
                    <a:lnTo>
                      <a:pt x="108" y="102"/>
                    </a:lnTo>
                    <a:close/>
                    <a:moveTo>
                      <a:pt x="113" y="88"/>
                    </a:moveTo>
                    <a:cubicBezTo>
                      <a:pt x="72" y="88"/>
                      <a:pt x="72" y="88"/>
                      <a:pt x="72" y="88"/>
                    </a:cubicBezTo>
                    <a:cubicBezTo>
                      <a:pt x="65" y="88"/>
                      <a:pt x="60" y="83"/>
                      <a:pt x="60" y="76"/>
                    </a:cubicBezTo>
                    <a:cubicBezTo>
                      <a:pt x="60" y="69"/>
                      <a:pt x="65" y="64"/>
                      <a:pt x="72" y="64"/>
                    </a:cubicBezTo>
                    <a:cubicBezTo>
                      <a:pt x="108" y="64"/>
                      <a:pt x="108" y="64"/>
                      <a:pt x="108" y="64"/>
                    </a:cubicBezTo>
                    <a:cubicBezTo>
                      <a:pt x="110" y="64"/>
                      <a:pt x="113" y="63"/>
                      <a:pt x="114" y="61"/>
                    </a:cubicBezTo>
                    <a:cubicBezTo>
                      <a:pt x="115" y="60"/>
                      <a:pt x="115" y="60"/>
                      <a:pt x="115" y="59"/>
                    </a:cubicBezTo>
                    <a:cubicBezTo>
                      <a:pt x="115" y="59"/>
                      <a:pt x="116" y="59"/>
                      <a:pt x="116" y="59"/>
                    </a:cubicBezTo>
                    <a:cubicBezTo>
                      <a:pt x="118" y="62"/>
                      <a:pt x="120" y="67"/>
                      <a:pt x="120" y="72"/>
                    </a:cubicBezTo>
                    <a:cubicBezTo>
                      <a:pt x="120" y="78"/>
                      <a:pt x="118" y="84"/>
                      <a:pt x="113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 flipH="1">
              <a:off x="3299857" y="2372056"/>
              <a:ext cx="1109272" cy="0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4408332" y="2368148"/>
              <a:ext cx="0" cy="319946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本框 221"/>
            <p:cNvSpPr txBox="1"/>
            <p:nvPr/>
          </p:nvSpPr>
          <p:spPr>
            <a:xfrm>
              <a:off x="2114401" y="2028500"/>
              <a:ext cx="2446220" cy="307777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algn="r"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1"/>
                  </a:solidFill>
                </a:rPr>
                <a:t>当某对象消亡时，系统会自动调用该对象的析构函数</a:t>
              </a:r>
            </a:p>
          </p:txBody>
        </p:sp>
        <p:sp>
          <p:nvSpPr>
            <p:cNvPr id="24" name="文本框 222"/>
            <p:cNvSpPr txBox="1"/>
            <p:nvPr/>
          </p:nvSpPr>
          <p:spPr>
            <a:xfrm>
              <a:off x="841549" y="2206735"/>
              <a:ext cx="2446220" cy="715581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endParaRPr lang="zh-CN" altLang="en-US" sz="1100" dirty="0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519038" y="3008039"/>
            <a:ext cx="4511752" cy="1930868"/>
            <a:chOff x="1519038" y="3008039"/>
            <a:chExt cx="4511752" cy="1930868"/>
          </a:xfrm>
        </p:grpSpPr>
        <p:sp>
          <p:nvSpPr>
            <p:cNvPr id="7" name="等腰三角形 6"/>
            <p:cNvSpPr/>
            <p:nvPr/>
          </p:nvSpPr>
          <p:spPr>
            <a:xfrm>
              <a:off x="4498662" y="3008039"/>
              <a:ext cx="1532128" cy="132080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5083065" y="3724680"/>
              <a:ext cx="335294" cy="336379"/>
              <a:chOff x="3206750" y="1381125"/>
              <a:chExt cx="490538" cy="492125"/>
            </a:xfrm>
            <a:solidFill>
              <a:schemeClr val="bg1"/>
            </a:solidFill>
          </p:grpSpPr>
          <p:sp>
            <p:nvSpPr>
              <p:cNvPr id="45" name="任意多边形: 形状 44"/>
              <p:cNvSpPr/>
              <p:nvPr/>
            </p:nvSpPr>
            <p:spPr bwMode="auto">
              <a:xfrm>
                <a:off x="3206750" y="1381125"/>
                <a:ext cx="490538" cy="492125"/>
              </a:xfrm>
              <a:custGeom>
                <a:avLst/>
                <a:gdLst>
                  <a:gd name="T0" fmla="*/ 80 w 128"/>
                  <a:gd name="T1" fmla="*/ 0 h 128"/>
                  <a:gd name="T2" fmla="*/ 32 w 128"/>
                  <a:gd name="T3" fmla="*/ 48 h 128"/>
                  <a:gd name="T4" fmla="*/ 38 w 128"/>
                  <a:gd name="T5" fmla="*/ 70 h 128"/>
                  <a:gd name="T6" fmla="*/ 4 w 128"/>
                  <a:gd name="T7" fmla="*/ 104 h 128"/>
                  <a:gd name="T8" fmla="*/ 4 w 128"/>
                  <a:gd name="T9" fmla="*/ 104 h 128"/>
                  <a:gd name="T10" fmla="*/ 0 w 128"/>
                  <a:gd name="T11" fmla="*/ 114 h 128"/>
                  <a:gd name="T12" fmla="*/ 14 w 128"/>
                  <a:gd name="T13" fmla="*/ 128 h 128"/>
                  <a:gd name="T14" fmla="*/ 24 w 128"/>
                  <a:gd name="T15" fmla="*/ 124 h 128"/>
                  <a:gd name="T16" fmla="*/ 24 w 128"/>
                  <a:gd name="T17" fmla="*/ 124 h 128"/>
                  <a:gd name="T18" fmla="*/ 58 w 128"/>
                  <a:gd name="T19" fmla="*/ 90 h 128"/>
                  <a:gd name="T20" fmla="*/ 80 w 128"/>
                  <a:gd name="T21" fmla="*/ 96 h 128"/>
                  <a:gd name="T22" fmla="*/ 128 w 128"/>
                  <a:gd name="T23" fmla="*/ 48 h 128"/>
                  <a:gd name="T24" fmla="*/ 80 w 128"/>
                  <a:gd name="T25" fmla="*/ 0 h 128"/>
                  <a:gd name="T26" fmla="*/ 19 w 128"/>
                  <a:gd name="T27" fmla="*/ 119 h 128"/>
                  <a:gd name="T28" fmla="*/ 14 w 128"/>
                  <a:gd name="T29" fmla="*/ 121 h 128"/>
                  <a:gd name="T30" fmla="*/ 7 w 128"/>
                  <a:gd name="T31" fmla="*/ 114 h 128"/>
                  <a:gd name="T32" fmla="*/ 9 w 128"/>
                  <a:gd name="T33" fmla="*/ 109 h 128"/>
                  <a:gd name="T34" fmla="*/ 9 w 128"/>
                  <a:gd name="T35" fmla="*/ 109 h 128"/>
                  <a:gd name="T36" fmla="*/ 41 w 128"/>
                  <a:gd name="T37" fmla="*/ 77 h 128"/>
                  <a:gd name="T38" fmla="*/ 51 w 128"/>
                  <a:gd name="T39" fmla="*/ 87 h 128"/>
                  <a:gd name="T40" fmla="*/ 19 w 128"/>
                  <a:gd name="T41" fmla="*/ 119 h 128"/>
                  <a:gd name="T42" fmla="*/ 80 w 128"/>
                  <a:gd name="T43" fmla="*/ 88 h 128"/>
                  <a:gd name="T44" fmla="*/ 40 w 128"/>
                  <a:gd name="T45" fmla="*/ 48 h 128"/>
                  <a:gd name="T46" fmla="*/ 80 w 128"/>
                  <a:gd name="T47" fmla="*/ 8 h 128"/>
                  <a:gd name="T48" fmla="*/ 120 w 128"/>
                  <a:gd name="T49" fmla="*/ 48 h 128"/>
                  <a:gd name="T50" fmla="*/ 80 w 128"/>
                  <a:gd name="T51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8" h="128">
                    <a:moveTo>
                      <a:pt x="80" y="0"/>
                    </a:moveTo>
                    <a:cubicBezTo>
                      <a:pt x="53" y="0"/>
                      <a:pt x="32" y="21"/>
                      <a:pt x="32" y="48"/>
                    </a:cubicBezTo>
                    <a:cubicBezTo>
                      <a:pt x="32" y="56"/>
                      <a:pt x="34" y="64"/>
                      <a:pt x="38" y="70"/>
                    </a:cubicBezTo>
                    <a:cubicBezTo>
                      <a:pt x="4" y="104"/>
                      <a:pt x="4" y="104"/>
                      <a:pt x="4" y="104"/>
                    </a:cubicBezTo>
                    <a:cubicBezTo>
                      <a:pt x="4" y="104"/>
                      <a:pt x="4" y="104"/>
                      <a:pt x="4" y="104"/>
                    </a:cubicBezTo>
                    <a:cubicBezTo>
                      <a:pt x="2" y="106"/>
                      <a:pt x="0" y="110"/>
                      <a:pt x="0" y="114"/>
                    </a:cubicBezTo>
                    <a:cubicBezTo>
                      <a:pt x="0" y="122"/>
                      <a:pt x="6" y="128"/>
                      <a:pt x="14" y="128"/>
                    </a:cubicBezTo>
                    <a:cubicBezTo>
                      <a:pt x="18" y="128"/>
                      <a:pt x="22" y="126"/>
                      <a:pt x="24" y="124"/>
                    </a:cubicBezTo>
                    <a:cubicBezTo>
                      <a:pt x="24" y="124"/>
                      <a:pt x="24" y="124"/>
                      <a:pt x="24" y="124"/>
                    </a:cubicBezTo>
                    <a:cubicBezTo>
                      <a:pt x="58" y="90"/>
                      <a:pt x="58" y="90"/>
                      <a:pt x="58" y="90"/>
                    </a:cubicBezTo>
                    <a:cubicBezTo>
                      <a:pt x="64" y="94"/>
                      <a:pt x="72" y="96"/>
                      <a:pt x="80" y="96"/>
                    </a:cubicBezTo>
                    <a:cubicBezTo>
                      <a:pt x="107" y="96"/>
                      <a:pt x="128" y="75"/>
                      <a:pt x="128" y="48"/>
                    </a:cubicBezTo>
                    <a:cubicBezTo>
                      <a:pt x="128" y="21"/>
                      <a:pt x="107" y="0"/>
                      <a:pt x="80" y="0"/>
                    </a:cubicBezTo>
                    <a:close/>
                    <a:moveTo>
                      <a:pt x="19" y="119"/>
                    </a:moveTo>
                    <a:cubicBezTo>
                      <a:pt x="18" y="120"/>
                      <a:pt x="16" y="121"/>
                      <a:pt x="14" y="121"/>
                    </a:cubicBezTo>
                    <a:cubicBezTo>
                      <a:pt x="10" y="121"/>
                      <a:pt x="7" y="118"/>
                      <a:pt x="7" y="114"/>
                    </a:cubicBezTo>
                    <a:cubicBezTo>
                      <a:pt x="7" y="112"/>
                      <a:pt x="8" y="110"/>
                      <a:pt x="9" y="109"/>
                    </a:cubicBezTo>
                    <a:cubicBezTo>
                      <a:pt x="9" y="109"/>
                      <a:pt x="9" y="109"/>
                      <a:pt x="9" y="109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44" y="80"/>
                      <a:pt x="48" y="84"/>
                      <a:pt x="51" y="87"/>
                    </a:cubicBezTo>
                    <a:lnTo>
                      <a:pt x="19" y="119"/>
                    </a:lnTo>
                    <a:close/>
                    <a:moveTo>
                      <a:pt x="80" y="88"/>
                    </a:moveTo>
                    <a:cubicBezTo>
                      <a:pt x="58" y="88"/>
                      <a:pt x="40" y="70"/>
                      <a:pt x="40" y="48"/>
                    </a:cubicBezTo>
                    <a:cubicBezTo>
                      <a:pt x="40" y="26"/>
                      <a:pt x="58" y="8"/>
                      <a:pt x="80" y="8"/>
                    </a:cubicBezTo>
                    <a:cubicBezTo>
                      <a:pt x="102" y="8"/>
                      <a:pt x="120" y="26"/>
                      <a:pt x="120" y="48"/>
                    </a:cubicBezTo>
                    <a:cubicBezTo>
                      <a:pt x="120" y="70"/>
                      <a:pt x="102" y="88"/>
                      <a:pt x="80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任意多边形: 形状 45"/>
              <p:cNvSpPr/>
              <p:nvPr/>
            </p:nvSpPr>
            <p:spPr bwMode="auto">
              <a:xfrm>
                <a:off x="3406775" y="1458913"/>
                <a:ext cx="114300" cy="114300"/>
              </a:xfrm>
              <a:custGeom>
                <a:avLst/>
                <a:gdLst>
                  <a:gd name="T0" fmla="*/ 28 w 30"/>
                  <a:gd name="T1" fmla="*/ 0 h 30"/>
                  <a:gd name="T2" fmla="*/ 0 w 30"/>
                  <a:gd name="T3" fmla="*/ 28 h 30"/>
                  <a:gd name="T4" fmla="*/ 2 w 30"/>
                  <a:gd name="T5" fmla="*/ 30 h 30"/>
                  <a:gd name="T6" fmla="*/ 4 w 30"/>
                  <a:gd name="T7" fmla="*/ 28 h 30"/>
                  <a:gd name="T8" fmla="*/ 28 w 30"/>
                  <a:gd name="T9" fmla="*/ 4 h 30"/>
                  <a:gd name="T10" fmla="*/ 30 w 30"/>
                  <a:gd name="T11" fmla="*/ 2 h 30"/>
                  <a:gd name="T12" fmla="*/ 28 w 30"/>
                  <a:gd name="T13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0">
                    <a:moveTo>
                      <a:pt x="28" y="0"/>
                    </a:moveTo>
                    <a:cubicBezTo>
                      <a:pt x="13" y="0"/>
                      <a:pt x="0" y="13"/>
                      <a:pt x="0" y="28"/>
                    </a:cubicBezTo>
                    <a:cubicBezTo>
                      <a:pt x="0" y="29"/>
                      <a:pt x="1" y="30"/>
                      <a:pt x="2" y="30"/>
                    </a:cubicBezTo>
                    <a:cubicBezTo>
                      <a:pt x="3" y="30"/>
                      <a:pt x="4" y="29"/>
                      <a:pt x="4" y="28"/>
                    </a:cubicBezTo>
                    <a:cubicBezTo>
                      <a:pt x="4" y="15"/>
                      <a:pt x="15" y="4"/>
                      <a:pt x="28" y="4"/>
                    </a:cubicBezTo>
                    <a:cubicBezTo>
                      <a:pt x="29" y="4"/>
                      <a:pt x="30" y="3"/>
                      <a:pt x="30" y="2"/>
                    </a:cubicBezTo>
                    <a:cubicBezTo>
                      <a:pt x="30" y="1"/>
                      <a:pt x="29" y="0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19" name="直接连接符 18"/>
            <p:cNvCxnSpPr/>
            <p:nvPr/>
          </p:nvCxnSpPr>
          <p:spPr>
            <a:xfrm flipH="1" flipV="1">
              <a:off x="4154900" y="4642436"/>
              <a:ext cx="1109272" cy="0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5263375" y="4326398"/>
              <a:ext cx="0" cy="319946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23"/>
            <p:cNvSpPr txBox="1"/>
            <p:nvPr/>
          </p:nvSpPr>
          <p:spPr>
            <a:xfrm>
              <a:off x="1519038" y="4631130"/>
              <a:ext cx="2446220" cy="307777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algn="r"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2"/>
                  </a:solidFill>
                </a:rPr>
                <a:t>调用的顺序是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6196460" y="3008039"/>
            <a:ext cx="5084133" cy="2546092"/>
            <a:chOff x="6196460" y="3008039"/>
            <a:chExt cx="5084133" cy="2546092"/>
          </a:xfrm>
        </p:grpSpPr>
        <p:sp>
          <p:nvSpPr>
            <p:cNvPr id="8" name="等腰三角形 7"/>
            <p:cNvSpPr/>
            <p:nvPr/>
          </p:nvSpPr>
          <p:spPr>
            <a:xfrm>
              <a:off x="6196460" y="3008039"/>
              <a:ext cx="1532128" cy="132080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6737882" y="3761019"/>
              <a:ext cx="415938" cy="263700"/>
              <a:chOff x="7726363" y="1603045"/>
              <a:chExt cx="876914" cy="555955"/>
            </a:xfrm>
            <a:solidFill>
              <a:schemeClr val="bg1"/>
            </a:solidFill>
          </p:grpSpPr>
          <p:grpSp>
            <p:nvGrpSpPr>
              <p:cNvPr id="35" name="组合 34"/>
              <p:cNvGrpSpPr/>
              <p:nvPr/>
            </p:nvGrpSpPr>
            <p:grpSpPr>
              <a:xfrm>
                <a:off x="7726363" y="1666875"/>
                <a:ext cx="492125" cy="492125"/>
                <a:chOff x="7726363" y="1666875"/>
                <a:chExt cx="492125" cy="492125"/>
              </a:xfrm>
              <a:grpFill/>
            </p:grpSpPr>
            <p:sp>
              <p:nvSpPr>
                <p:cNvPr id="40" name="任意多边形: 形状 39"/>
                <p:cNvSpPr/>
                <p:nvPr/>
              </p:nvSpPr>
              <p:spPr bwMode="auto">
                <a:xfrm>
                  <a:off x="7726363" y="1666875"/>
                  <a:ext cx="492125" cy="492125"/>
                </a:xfrm>
                <a:custGeom>
                  <a:avLst/>
                  <a:gdLst>
                    <a:gd name="T0" fmla="*/ 109 w 128"/>
                    <a:gd name="T1" fmla="*/ 48 h 128"/>
                    <a:gd name="T2" fmla="*/ 114 w 128"/>
                    <a:gd name="T3" fmla="*/ 33 h 128"/>
                    <a:gd name="T4" fmla="*/ 105 w 128"/>
                    <a:gd name="T5" fmla="*/ 15 h 128"/>
                    <a:gd name="T6" fmla="*/ 95 w 128"/>
                    <a:gd name="T7" fmla="*/ 14 h 128"/>
                    <a:gd name="T8" fmla="*/ 80 w 128"/>
                    <a:gd name="T9" fmla="*/ 19 h 128"/>
                    <a:gd name="T10" fmla="*/ 69 w 128"/>
                    <a:gd name="T11" fmla="*/ 0 h 128"/>
                    <a:gd name="T12" fmla="*/ 51 w 128"/>
                    <a:gd name="T13" fmla="*/ 6 h 128"/>
                    <a:gd name="T14" fmla="*/ 43 w 128"/>
                    <a:gd name="T15" fmla="*/ 21 h 128"/>
                    <a:gd name="T16" fmla="*/ 28 w 128"/>
                    <a:gd name="T17" fmla="*/ 13 h 128"/>
                    <a:gd name="T18" fmla="*/ 15 w 128"/>
                    <a:gd name="T19" fmla="*/ 23 h 128"/>
                    <a:gd name="T20" fmla="*/ 21 w 128"/>
                    <a:gd name="T21" fmla="*/ 43 h 128"/>
                    <a:gd name="T22" fmla="*/ 6 w 128"/>
                    <a:gd name="T23" fmla="*/ 51 h 128"/>
                    <a:gd name="T24" fmla="*/ 0 w 128"/>
                    <a:gd name="T25" fmla="*/ 69 h 128"/>
                    <a:gd name="T26" fmla="*/ 19 w 128"/>
                    <a:gd name="T27" fmla="*/ 80 h 128"/>
                    <a:gd name="T28" fmla="*/ 14 w 128"/>
                    <a:gd name="T29" fmla="*/ 95 h 128"/>
                    <a:gd name="T30" fmla="*/ 23 w 128"/>
                    <a:gd name="T31" fmla="*/ 113 h 128"/>
                    <a:gd name="T32" fmla="*/ 33 w 128"/>
                    <a:gd name="T33" fmla="*/ 114 h 128"/>
                    <a:gd name="T34" fmla="*/ 48 w 128"/>
                    <a:gd name="T35" fmla="*/ 109 h 128"/>
                    <a:gd name="T36" fmla="*/ 59 w 128"/>
                    <a:gd name="T37" fmla="*/ 128 h 128"/>
                    <a:gd name="T38" fmla="*/ 77 w 128"/>
                    <a:gd name="T39" fmla="*/ 122 h 128"/>
                    <a:gd name="T40" fmla="*/ 85 w 128"/>
                    <a:gd name="T41" fmla="*/ 107 h 128"/>
                    <a:gd name="T42" fmla="*/ 100 w 128"/>
                    <a:gd name="T43" fmla="*/ 115 h 128"/>
                    <a:gd name="T44" fmla="*/ 113 w 128"/>
                    <a:gd name="T45" fmla="*/ 105 h 128"/>
                    <a:gd name="T46" fmla="*/ 107 w 128"/>
                    <a:gd name="T47" fmla="*/ 85 h 128"/>
                    <a:gd name="T48" fmla="*/ 122 w 128"/>
                    <a:gd name="T49" fmla="*/ 77 h 128"/>
                    <a:gd name="T50" fmla="*/ 128 w 128"/>
                    <a:gd name="T51" fmla="*/ 59 h 128"/>
                    <a:gd name="T52" fmla="*/ 108 w 128"/>
                    <a:gd name="T53" fmla="*/ 72 h 128"/>
                    <a:gd name="T54" fmla="*/ 100 w 128"/>
                    <a:gd name="T55" fmla="*/ 81 h 128"/>
                    <a:gd name="T56" fmla="*/ 107 w 128"/>
                    <a:gd name="T57" fmla="*/ 100 h 128"/>
                    <a:gd name="T58" fmla="*/ 89 w 128"/>
                    <a:gd name="T59" fmla="*/ 101 h 128"/>
                    <a:gd name="T60" fmla="*/ 81 w 128"/>
                    <a:gd name="T61" fmla="*/ 100 h 128"/>
                    <a:gd name="T62" fmla="*/ 72 w 128"/>
                    <a:gd name="T63" fmla="*/ 108 h 128"/>
                    <a:gd name="T64" fmla="*/ 59 w 128"/>
                    <a:gd name="T65" fmla="*/ 120 h 128"/>
                    <a:gd name="T66" fmla="*/ 51 w 128"/>
                    <a:gd name="T67" fmla="*/ 102 h 128"/>
                    <a:gd name="T68" fmla="*/ 43 w 128"/>
                    <a:gd name="T69" fmla="*/ 99 h 128"/>
                    <a:gd name="T70" fmla="*/ 28 w 128"/>
                    <a:gd name="T71" fmla="*/ 107 h 128"/>
                    <a:gd name="T72" fmla="*/ 27 w 128"/>
                    <a:gd name="T73" fmla="*/ 89 h 128"/>
                    <a:gd name="T74" fmla="*/ 26 w 128"/>
                    <a:gd name="T75" fmla="*/ 77 h 128"/>
                    <a:gd name="T76" fmla="*/ 8 w 128"/>
                    <a:gd name="T77" fmla="*/ 69 h 128"/>
                    <a:gd name="T78" fmla="*/ 20 w 128"/>
                    <a:gd name="T79" fmla="*/ 56 h 128"/>
                    <a:gd name="T80" fmla="*/ 28 w 128"/>
                    <a:gd name="T81" fmla="*/ 47 h 128"/>
                    <a:gd name="T82" fmla="*/ 21 w 128"/>
                    <a:gd name="T83" fmla="*/ 28 h 128"/>
                    <a:gd name="T84" fmla="*/ 39 w 128"/>
                    <a:gd name="T85" fmla="*/ 27 h 128"/>
                    <a:gd name="T86" fmla="*/ 47 w 128"/>
                    <a:gd name="T87" fmla="*/ 28 h 128"/>
                    <a:gd name="T88" fmla="*/ 56 w 128"/>
                    <a:gd name="T89" fmla="*/ 20 h 128"/>
                    <a:gd name="T90" fmla="*/ 69 w 128"/>
                    <a:gd name="T91" fmla="*/ 8 h 128"/>
                    <a:gd name="T92" fmla="*/ 77 w 128"/>
                    <a:gd name="T93" fmla="*/ 26 h 128"/>
                    <a:gd name="T94" fmla="*/ 85 w 128"/>
                    <a:gd name="T95" fmla="*/ 29 h 128"/>
                    <a:gd name="T96" fmla="*/ 100 w 128"/>
                    <a:gd name="T97" fmla="*/ 21 h 128"/>
                    <a:gd name="T98" fmla="*/ 101 w 128"/>
                    <a:gd name="T99" fmla="*/ 39 h 128"/>
                    <a:gd name="T100" fmla="*/ 102 w 128"/>
                    <a:gd name="T101" fmla="*/ 51 h 128"/>
                    <a:gd name="T102" fmla="*/ 120 w 128"/>
                    <a:gd name="T103" fmla="*/ 59 h 128"/>
                    <a:gd name="T104" fmla="*/ 108 w 128"/>
                    <a:gd name="T105" fmla="*/ 7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28" h="128">
                      <a:moveTo>
                        <a:pt x="122" y="51"/>
                      </a:moveTo>
                      <a:cubicBezTo>
                        <a:pt x="109" y="48"/>
                        <a:pt x="109" y="48"/>
                        <a:pt x="109" y="48"/>
                      </a:cubicBezTo>
                      <a:cubicBezTo>
                        <a:pt x="109" y="46"/>
                        <a:pt x="108" y="45"/>
                        <a:pt x="107" y="43"/>
                      </a:cubicBezTo>
                      <a:cubicBezTo>
                        <a:pt x="114" y="33"/>
                        <a:pt x="114" y="33"/>
                        <a:pt x="114" y="33"/>
                      </a:cubicBezTo>
                      <a:cubicBezTo>
                        <a:pt x="116" y="30"/>
                        <a:pt x="116" y="25"/>
                        <a:pt x="113" y="23"/>
                      </a:cubicBezTo>
                      <a:cubicBezTo>
                        <a:pt x="105" y="15"/>
                        <a:pt x="105" y="15"/>
                        <a:pt x="105" y="15"/>
                      </a:cubicBezTo>
                      <a:cubicBezTo>
                        <a:pt x="104" y="13"/>
                        <a:pt x="102" y="13"/>
                        <a:pt x="100" y="13"/>
                      </a:cubicBezTo>
                      <a:cubicBezTo>
                        <a:pt x="98" y="13"/>
                        <a:pt x="97" y="13"/>
                        <a:pt x="95" y="14"/>
                      </a:cubicBezTo>
                      <a:cubicBezTo>
                        <a:pt x="85" y="21"/>
                        <a:pt x="85" y="21"/>
                        <a:pt x="85" y="21"/>
                      </a:cubicBezTo>
                      <a:cubicBezTo>
                        <a:pt x="83" y="20"/>
                        <a:pt x="82" y="19"/>
                        <a:pt x="80" y="19"/>
                      </a:cubicBezTo>
                      <a:cubicBezTo>
                        <a:pt x="77" y="6"/>
                        <a:pt x="77" y="6"/>
                        <a:pt x="77" y="6"/>
                      </a:cubicBezTo>
                      <a:cubicBezTo>
                        <a:pt x="77" y="3"/>
                        <a:pt x="73" y="0"/>
                        <a:pt x="69" y="0"/>
                      </a:cubicBezTo>
                      <a:cubicBezTo>
                        <a:pt x="59" y="0"/>
                        <a:pt x="59" y="0"/>
                        <a:pt x="59" y="0"/>
                      </a:cubicBezTo>
                      <a:cubicBezTo>
                        <a:pt x="55" y="0"/>
                        <a:pt x="51" y="3"/>
                        <a:pt x="51" y="6"/>
                      </a:cubicBezTo>
                      <a:cubicBezTo>
                        <a:pt x="48" y="19"/>
                        <a:pt x="48" y="19"/>
                        <a:pt x="48" y="19"/>
                      </a:cubicBezTo>
                      <a:cubicBezTo>
                        <a:pt x="46" y="19"/>
                        <a:pt x="45" y="20"/>
                        <a:pt x="43" y="21"/>
                      </a:cubicBezTo>
                      <a:cubicBezTo>
                        <a:pt x="33" y="14"/>
                        <a:pt x="33" y="14"/>
                        <a:pt x="33" y="14"/>
                      </a:cubicBezTo>
                      <a:cubicBezTo>
                        <a:pt x="31" y="13"/>
                        <a:pt x="30" y="13"/>
                        <a:pt x="28" y="13"/>
                      </a:cubicBezTo>
                      <a:cubicBezTo>
                        <a:pt x="26" y="13"/>
                        <a:pt x="24" y="13"/>
                        <a:pt x="23" y="15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12" y="25"/>
                        <a:pt x="12" y="30"/>
                        <a:pt x="14" y="33"/>
                      </a:cubicBezTo>
                      <a:cubicBezTo>
                        <a:pt x="21" y="43"/>
                        <a:pt x="21" y="43"/>
                        <a:pt x="21" y="43"/>
                      </a:cubicBezTo>
                      <a:cubicBezTo>
                        <a:pt x="20" y="45"/>
                        <a:pt x="19" y="46"/>
                        <a:pt x="19" y="48"/>
                      </a:cubicBezTo>
                      <a:cubicBezTo>
                        <a:pt x="6" y="51"/>
                        <a:pt x="6" y="51"/>
                        <a:pt x="6" y="51"/>
                      </a:cubicBezTo>
                      <a:cubicBezTo>
                        <a:pt x="3" y="51"/>
                        <a:pt x="0" y="55"/>
                        <a:pt x="0" y="59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3"/>
                        <a:pt x="3" y="77"/>
                        <a:pt x="6" y="77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19" y="82"/>
                        <a:pt x="20" y="83"/>
                        <a:pt x="21" y="85"/>
                      </a:cubicBezTo>
                      <a:cubicBezTo>
                        <a:pt x="14" y="95"/>
                        <a:pt x="14" y="95"/>
                        <a:pt x="14" y="95"/>
                      </a:cubicBezTo>
                      <a:cubicBezTo>
                        <a:pt x="12" y="98"/>
                        <a:pt x="12" y="103"/>
                        <a:pt x="15" y="105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4" y="115"/>
                        <a:pt x="26" y="115"/>
                        <a:pt x="28" y="115"/>
                      </a:cubicBezTo>
                      <a:cubicBezTo>
                        <a:pt x="30" y="115"/>
                        <a:pt x="31" y="115"/>
                        <a:pt x="33" y="114"/>
                      </a:cubicBezTo>
                      <a:cubicBezTo>
                        <a:pt x="43" y="107"/>
                        <a:pt x="43" y="107"/>
                        <a:pt x="43" y="107"/>
                      </a:cubicBezTo>
                      <a:cubicBezTo>
                        <a:pt x="45" y="108"/>
                        <a:pt x="46" y="109"/>
                        <a:pt x="48" y="109"/>
                      </a:cubicBezTo>
                      <a:cubicBezTo>
                        <a:pt x="51" y="122"/>
                        <a:pt x="51" y="122"/>
                        <a:pt x="51" y="122"/>
                      </a:cubicBezTo>
                      <a:cubicBezTo>
                        <a:pt x="51" y="125"/>
                        <a:pt x="55" y="128"/>
                        <a:pt x="59" y="128"/>
                      </a:cubicBezTo>
                      <a:cubicBezTo>
                        <a:pt x="69" y="128"/>
                        <a:pt x="69" y="128"/>
                        <a:pt x="69" y="128"/>
                      </a:cubicBezTo>
                      <a:cubicBezTo>
                        <a:pt x="73" y="128"/>
                        <a:pt x="77" y="125"/>
                        <a:pt x="77" y="122"/>
                      </a:cubicBezTo>
                      <a:cubicBezTo>
                        <a:pt x="80" y="109"/>
                        <a:pt x="80" y="109"/>
                        <a:pt x="80" y="109"/>
                      </a:cubicBezTo>
                      <a:cubicBezTo>
                        <a:pt x="82" y="109"/>
                        <a:pt x="83" y="108"/>
                        <a:pt x="85" y="107"/>
                      </a:cubicBezTo>
                      <a:cubicBezTo>
                        <a:pt x="95" y="114"/>
                        <a:pt x="95" y="114"/>
                        <a:pt x="95" y="114"/>
                      </a:cubicBezTo>
                      <a:cubicBezTo>
                        <a:pt x="97" y="115"/>
                        <a:pt x="98" y="115"/>
                        <a:pt x="100" y="115"/>
                      </a:cubicBezTo>
                      <a:cubicBezTo>
                        <a:pt x="102" y="115"/>
                        <a:pt x="104" y="115"/>
                        <a:pt x="105" y="113"/>
                      </a:cubicBezTo>
                      <a:cubicBezTo>
                        <a:pt x="113" y="105"/>
                        <a:pt x="113" y="105"/>
                        <a:pt x="113" y="105"/>
                      </a:cubicBezTo>
                      <a:cubicBezTo>
                        <a:pt x="116" y="103"/>
                        <a:pt x="116" y="98"/>
                        <a:pt x="114" y="95"/>
                      </a:cubicBezTo>
                      <a:cubicBezTo>
                        <a:pt x="107" y="85"/>
                        <a:pt x="107" y="85"/>
                        <a:pt x="107" y="85"/>
                      </a:cubicBezTo>
                      <a:cubicBezTo>
                        <a:pt x="108" y="83"/>
                        <a:pt x="109" y="82"/>
                        <a:pt x="109" y="80"/>
                      </a:cubicBezTo>
                      <a:cubicBezTo>
                        <a:pt x="122" y="77"/>
                        <a:pt x="122" y="77"/>
                        <a:pt x="122" y="77"/>
                      </a:cubicBezTo>
                      <a:cubicBezTo>
                        <a:pt x="125" y="77"/>
                        <a:pt x="128" y="73"/>
                        <a:pt x="128" y="69"/>
                      </a:cubicBezTo>
                      <a:cubicBezTo>
                        <a:pt x="128" y="59"/>
                        <a:pt x="128" y="59"/>
                        <a:pt x="128" y="59"/>
                      </a:cubicBezTo>
                      <a:cubicBezTo>
                        <a:pt x="128" y="55"/>
                        <a:pt x="125" y="51"/>
                        <a:pt x="122" y="51"/>
                      </a:cubicBezTo>
                      <a:close/>
                      <a:moveTo>
                        <a:pt x="108" y="72"/>
                      </a:moveTo>
                      <a:cubicBezTo>
                        <a:pt x="105" y="72"/>
                        <a:pt x="103" y="74"/>
                        <a:pt x="102" y="77"/>
                      </a:cubicBezTo>
                      <a:cubicBezTo>
                        <a:pt x="101" y="79"/>
                        <a:pt x="101" y="80"/>
                        <a:pt x="100" y="81"/>
                      </a:cubicBezTo>
                      <a:cubicBezTo>
                        <a:pt x="99" y="84"/>
                        <a:pt x="99" y="87"/>
                        <a:pt x="101" y="89"/>
                      </a:cubicBezTo>
                      <a:cubicBezTo>
                        <a:pt x="107" y="100"/>
                        <a:pt x="107" y="100"/>
                        <a:pt x="107" y="100"/>
                      </a:cubicBezTo>
                      <a:cubicBezTo>
                        <a:pt x="100" y="107"/>
                        <a:pt x="100" y="107"/>
                        <a:pt x="100" y="107"/>
                      </a:cubicBezTo>
                      <a:cubicBezTo>
                        <a:pt x="89" y="101"/>
                        <a:pt x="89" y="101"/>
                        <a:pt x="89" y="101"/>
                      </a:cubicBezTo>
                      <a:cubicBezTo>
                        <a:pt x="88" y="100"/>
                        <a:pt x="86" y="99"/>
                        <a:pt x="85" y="99"/>
                      </a:cubicBezTo>
                      <a:cubicBezTo>
                        <a:pt x="84" y="99"/>
                        <a:pt x="83" y="99"/>
                        <a:pt x="81" y="100"/>
                      </a:cubicBezTo>
                      <a:cubicBezTo>
                        <a:pt x="80" y="101"/>
                        <a:pt x="79" y="101"/>
                        <a:pt x="77" y="102"/>
                      </a:cubicBezTo>
                      <a:cubicBezTo>
                        <a:pt x="74" y="103"/>
                        <a:pt x="72" y="105"/>
                        <a:pt x="72" y="108"/>
                      </a:cubicBezTo>
                      <a:cubicBezTo>
                        <a:pt x="69" y="120"/>
                        <a:pt x="69" y="120"/>
                        <a:pt x="69" y="120"/>
                      </a:cubicBezTo>
                      <a:cubicBezTo>
                        <a:pt x="59" y="120"/>
                        <a:pt x="59" y="120"/>
                        <a:pt x="59" y="120"/>
                      </a:cubicBezTo>
                      <a:cubicBezTo>
                        <a:pt x="56" y="108"/>
                        <a:pt x="56" y="108"/>
                        <a:pt x="56" y="108"/>
                      </a:cubicBezTo>
                      <a:cubicBezTo>
                        <a:pt x="56" y="105"/>
                        <a:pt x="54" y="103"/>
                        <a:pt x="51" y="102"/>
                      </a:cubicBezTo>
                      <a:cubicBezTo>
                        <a:pt x="49" y="101"/>
                        <a:pt x="48" y="101"/>
                        <a:pt x="47" y="100"/>
                      </a:cubicBezTo>
                      <a:cubicBezTo>
                        <a:pt x="45" y="99"/>
                        <a:pt x="44" y="99"/>
                        <a:pt x="43" y="99"/>
                      </a:cubicBezTo>
                      <a:cubicBezTo>
                        <a:pt x="42" y="99"/>
                        <a:pt x="40" y="100"/>
                        <a:pt x="39" y="101"/>
                      </a:cubicBezTo>
                      <a:cubicBezTo>
                        <a:pt x="28" y="107"/>
                        <a:pt x="28" y="107"/>
                        <a:pt x="28" y="107"/>
                      </a:cubicBezTo>
                      <a:cubicBezTo>
                        <a:pt x="21" y="100"/>
                        <a:pt x="21" y="100"/>
                        <a:pt x="21" y="100"/>
                      </a:cubicBezTo>
                      <a:cubicBezTo>
                        <a:pt x="27" y="89"/>
                        <a:pt x="27" y="89"/>
                        <a:pt x="27" y="89"/>
                      </a:cubicBezTo>
                      <a:cubicBezTo>
                        <a:pt x="29" y="87"/>
                        <a:pt x="29" y="84"/>
                        <a:pt x="28" y="81"/>
                      </a:cubicBezTo>
                      <a:cubicBezTo>
                        <a:pt x="27" y="80"/>
                        <a:pt x="27" y="79"/>
                        <a:pt x="26" y="77"/>
                      </a:cubicBezTo>
                      <a:cubicBezTo>
                        <a:pt x="25" y="74"/>
                        <a:pt x="23" y="72"/>
                        <a:pt x="20" y="72"/>
                      </a:cubicBezTo>
                      <a:cubicBezTo>
                        <a:pt x="8" y="69"/>
                        <a:pt x="8" y="69"/>
                        <a:pt x="8" y="69"/>
                      </a:cubicBezTo>
                      <a:cubicBezTo>
                        <a:pt x="8" y="59"/>
                        <a:pt x="8" y="59"/>
                        <a:pt x="8" y="59"/>
                      </a:cubicBezTo>
                      <a:cubicBezTo>
                        <a:pt x="20" y="56"/>
                        <a:pt x="20" y="56"/>
                        <a:pt x="20" y="56"/>
                      </a:cubicBezTo>
                      <a:cubicBezTo>
                        <a:pt x="23" y="56"/>
                        <a:pt x="25" y="54"/>
                        <a:pt x="26" y="51"/>
                      </a:cubicBezTo>
                      <a:cubicBezTo>
                        <a:pt x="27" y="49"/>
                        <a:pt x="27" y="48"/>
                        <a:pt x="28" y="47"/>
                      </a:cubicBezTo>
                      <a:cubicBezTo>
                        <a:pt x="29" y="44"/>
                        <a:pt x="29" y="41"/>
                        <a:pt x="27" y="39"/>
                      </a:cubicBezTo>
                      <a:cubicBezTo>
                        <a:pt x="21" y="28"/>
                        <a:pt x="21" y="28"/>
                        <a:pt x="21" y="28"/>
                      </a:cubicBez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39" y="27"/>
                        <a:pt x="39" y="27"/>
                        <a:pt x="39" y="27"/>
                      </a:cubicBezTo>
                      <a:cubicBezTo>
                        <a:pt x="40" y="28"/>
                        <a:pt x="42" y="29"/>
                        <a:pt x="43" y="29"/>
                      </a:cubicBezTo>
                      <a:cubicBezTo>
                        <a:pt x="44" y="29"/>
                        <a:pt x="45" y="29"/>
                        <a:pt x="47" y="28"/>
                      </a:cubicBezTo>
                      <a:cubicBezTo>
                        <a:pt x="48" y="27"/>
                        <a:pt x="49" y="27"/>
                        <a:pt x="51" y="26"/>
                      </a:cubicBezTo>
                      <a:cubicBezTo>
                        <a:pt x="54" y="25"/>
                        <a:pt x="56" y="23"/>
                        <a:pt x="56" y="20"/>
                      </a:cubicBezTo>
                      <a:cubicBezTo>
                        <a:pt x="59" y="8"/>
                        <a:pt x="59" y="8"/>
                        <a:pt x="59" y="8"/>
                      </a:cubicBezTo>
                      <a:cubicBezTo>
                        <a:pt x="69" y="8"/>
                        <a:pt x="69" y="8"/>
                        <a:pt x="69" y="8"/>
                      </a:cubicBezTo>
                      <a:cubicBezTo>
                        <a:pt x="72" y="20"/>
                        <a:pt x="72" y="20"/>
                        <a:pt x="72" y="20"/>
                      </a:cubicBezTo>
                      <a:cubicBezTo>
                        <a:pt x="72" y="23"/>
                        <a:pt x="74" y="25"/>
                        <a:pt x="77" y="26"/>
                      </a:cubicBezTo>
                      <a:cubicBezTo>
                        <a:pt x="79" y="27"/>
                        <a:pt x="80" y="27"/>
                        <a:pt x="81" y="28"/>
                      </a:cubicBezTo>
                      <a:cubicBezTo>
                        <a:pt x="83" y="29"/>
                        <a:pt x="84" y="29"/>
                        <a:pt x="85" y="29"/>
                      </a:cubicBezTo>
                      <a:cubicBezTo>
                        <a:pt x="86" y="29"/>
                        <a:pt x="88" y="28"/>
                        <a:pt x="89" y="27"/>
                      </a:cubicBezTo>
                      <a:cubicBezTo>
                        <a:pt x="100" y="21"/>
                        <a:pt x="100" y="21"/>
                        <a:pt x="100" y="21"/>
                      </a:cubicBezTo>
                      <a:cubicBezTo>
                        <a:pt x="107" y="28"/>
                        <a:pt x="107" y="28"/>
                        <a:pt x="107" y="28"/>
                      </a:cubicBezTo>
                      <a:cubicBezTo>
                        <a:pt x="101" y="39"/>
                        <a:pt x="101" y="39"/>
                        <a:pt x="101" y="39"/>
                      </a:cubicBezTo>
                      <a:cubicBezTo>
                        <a:pt x="99" y="41"/>
                        <a:pt x="99" y="44"/>
                        <a:pt x="100" y="47"/>
                      </a:cubicBezTo>
                      <a:cubicBezTo>
                        <a:pt x="101" y="48"/>
                        <a:pt x="101" y="49"/>
                        <a:pt x="102" y="51"/>
                      </a:cubicBezTo>
                      <a:cubicBezTo>
                        <a:pt x="103" y="54"/>
                        <a:pt x="105" y="56"/>
                        <a:pt x="108" y="56"/>
                      </a:cubicBezTo>
                      <a:cubicBezTo>
                        <a:pt x="120" y="59"/>
                        <a:pt x="120" y="59"/>
                        <a:pt x="120" y="59"/>
                      </a:cubicBezTo>
                      <a:cubicBezTo>
                        <a:pt x="120" y="69"/>
                        <a:pt x="120" y="69"/>
                        <a:pt x="120" y="69"/>
                      </a:cubicBezTo>
                      <a:lnTo>
                        <a:pt x="108" y="7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任意多边形: 形状 40"/>
                <p:cNvSpPr/>
                <p:nvPr/>
              </p:nvSpPr>
              <p:spPr bwMode="auto">
                <a:xfrm>
                  <a:off x="7866063" y="1806575"/>
                  <a:ext cx="214313" cy="214313"/>
                </a:xfrm>
                <a:custGeom>
                  <a:avLst/>
                  <a:gdLst>
                    <a:gd name="T0" fmla="*/ 28 w 56"/>
                    <a:gd name="T1" fmla="*/ 0 h 56"/>
                    <a:gd name="T2" fmla="*/ 0 w 56"/>
                    <a:gd name="T3" fmla="*/ 28 h 56"/>
                    <a:gd name="T4" fmla="*/ 28 w 56"/>
                    <a:gd name="T5" fmla="*/ 56 h 56"/>
                    <a:gd name="T6" fmla="*/ 56 w 56"/>
                    <a:gd name="T7" fmla="*/ 28 h 56"/>
                    <a:gd name="T8" fmla="*/ 28 w 56"/>
                    <a:gd name="T9" fmla="*/ 0 h 56"/>
                    <a:gd name="T10" fmla="*/ 28 w 56"/>
                    <a:gd name="T11" fmla="*/ 53 h 56"/>
                    <a:gd name="T12" fmla="*/ 4 w 56"/>
                    <a:gd name="T13" fmla="*/ 28 h 56"/>
                    <a:gd name="T14" fmla="*/ 28 w 56"/>
                    <a:gd name="T15" fmla="*/ 4 h 56"/>
                    <a:gd name="T16" fmla="*/ 53 w 56"/>
                    <a:gd name="T17" fmla="*/ 28 h 56"/>
                    <a:gd name="T18" fmla="*/ 28 w 56"/>
                    <a:gd name="T19" fmla="*/ 5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56">
                      <a:moveTo>
                        <a:pt x="28" y="0"/>
                      </a:moveTo>
                      <a:cubicBezTo>
                        <a:pt x="13" y="0"/>
                        <a:pt x="0" y="13"/>
                        <a:pt x="0" y="28"/>
                      </a:cubicBezTo>
                      <a:cubicBezTo>
                        <a:pt x="0" y="43"/>
                        <a:pt x="13" y="56"/>
                        <a:pt x="28" y="56"/>
                      </a:cubicBezTo>
                      <a:cubicBezTo>
                        <a:pt x="43" y="56"/>
                        <a:pt x="56" y="43"/>
                        <a:pt x="56" y="28"/>
                      </a:cubicBezTo>
                      <a:cubicBezTo>
                        <a:pt x="56" y="13"/>
                        <a:pt x="43" y="0"/>
                        <a:pt x="28" y="0"/>
                      </a:cubicBezTo>
                      <a:close/>
                      <a:moveTo>
                        <a:pt x="28" y="53"/>
                      </a:moveTo>
                      <a:cubicBezTo>
                        <a:pt x="14" y="53"/>
                        <a:pt x="4" y="42"/>
                        <a:pt x="4" y="28"/>
                      </a:cubicBezTo>
                      <a:cubicBezTo>
                        <a:pt x="4" y="14"/>
                        <a:pt x="14" y="4"/>
                        <a:pt x="28" y="4"/>
                      </a:cubicBezTo>
                      <a:cubicBezTo>
                        <a:pt x="42" y="4"/>
                        <a:pt x="53" y="14"/>
                        <a:pt x="53" y="28"/>
                      </a:cubicBezTo>
                      <a:cubicBezTo>
                        <a:pt x="53" y="42"/>
                        <a:pt x="42" y="53"/>
                        <a:pt x="28" y="5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任意多边形: 形状 41"/>
                <p:cNvSpPr/>
                <p:nvPr/>
              </p:nvSpPr>
              <p:spPr bwMode="auto">
                <a:xfrm>
                  <a:off x="7912101" y="1852613"/>
                  <a:ext cx="122238" cy="122238"/>
                </a:xfrm>
                <a:custGeom>
                  <a:avLst/>
                  <a:gdLst>
                    <a:gd name="T0" fmla="*/ 16 w 32"/>
                    <a:gd name="T1" fmla="*/ 0 h 32"/>
                    <a:gd name="T2" fmla="*/ 0 w 32"/>
                    <a:gd name="T3" fmla="*/ 16 h 32"/>
                    <a:gd name="T4" fmla="*/ 16 w 32"/>
                    <a:gd name="T5" fmla="*/ 32 h 32"/>
                    <a:gd name="T6" fmla="*/ 32 w 32"/>
                    <a:gd name="T7" fmla="*/ 16 h 32"/>
                    <a:gd name="T8" fmla="*/ 16 w 32"/>
                    <a:gd name="T9" fmla="*/ 0 h 32"/>
                    <a:gd name="T10" fmla="*/ 16 w 32"/>
                    <a:gd name="T11" fmla="*/ 28 h 32"/>
                    <a:gd name="T12" fmla="*/ 4 w 32"/>
                    <a:gd name="T13" fmla="*/ 16 h 32"/>
                    <a:gd name="T14" fmla="*/ 16 w 32"/>
                    <a:gd name="T15" fmla="*/ 4 h 32"/>
                    <a:gd name="T16" fmla="*/ 28 w 32"/>
                    <a:gd name="T17" fmla="*/ 16 h 32"/>
                    <a:gd name="T18" fmla="*/ 16 w 32"/>
                    <a:gd name="T19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" h="32">
                      <a:moveTo>
                        <a:pt x="16" y="0"/>
                      </a:move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25"/>
                        <a:pt x="7" y="32"/>
                        <a:pt x="16" y="32"/>
                      </a:cubicBezTo>
                      <a:cubicBezTo>
                        <a:pt x="25" y="32"/>
                        <a:pt x="32" y="25"/>
                        <a:pt x="32" y="16"/>
                      </a:cubicBezTo>
                      <a:cubicBezTo>
                        <a:pt x="32" y="7"/>
                        <a:pt x="25" y="0"/>
                        <a:pt x="16" y="0"/>
                      </a:cubicBezTo>
                      <a:close/>
                      <a:moveTo>
                        <a:pt x="16" y="28"/>
                      </a:moveTo>
                      <a:cubicBezTo>
                        <a:pt x="9" y="28"/>
                        <a:pt x="4" y="23"/>
                        <a:pt x="4" y="16"/>
                      </a:cubicBezTo>
                      <a:cubicBezTo>
                        <a:pt x="4" y="9"/>
                        <a:pt x="9" y="4"/>
                        <a:pt x="16" y="4"/>
                      </a:cubicBezTo>
                      <a:cubicBezTo>
                        <a:pt x="23" y="4"/>
                        <a:pt x="28" y="9"/>
                        <a:pt x="28" y="16"/>
                      </a:cubicBezTo>
                      <a:cubicBezTo>
                        <a:pt x="28" y="23"/>
                        <a:pt x="23" y="28"/>
                        <a:pt x="16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6" name="组合 35"/>
              <p:cNvGrpSpPr/>
              <p:nvPr/>
            </p:nvGrpSpPr>
            <p:grpSpPr>
              <a:xfrm>
                <a:off x="8191089" y="1603045"/>
                <a:ext cx="412188" cy="412188"/>
                <a:chOff x="7726363" y="1666875"/>
                <a:chExt cx="492125" cy="492125"/>
              </a:xfrm>
              <a:grpFill/>
            </p:grpSpPr>
            <p:sp>
              <p:nvSpPr>
                <p:cNvPr id="37" name="任意多边形: 形状 36"/>
                <p:cNvSpPr/>
                <p:nvPr/>
              </p:nvSpPr>
              <p:spPr bwMode="auto">
                <a:xfrm>
                  <a:off x="7726363" y="1666875"/>
                  <a:ext cx="492125" cy="492125"/>
                </a:xfrm>
                <a:custGeom>
                  <a:avLst/>
                  <a:gdLst>
                    <a:gd name="T0" fmla="*/ 109 w 128"/>
                    <a:gd name="T1" fmla="*/ 48 h 128"/>
                    <a:gd name="T2" fmla="*/ 114 w 128"/>
                    <a:gd name="T3" fmla="*/ 33 h 128"/>
                    <a:gd name="T4" fmla="*/ 105 w 128"/>
                    <a:gd name="T5" fmla="*/ 15 h 128"/>
                    <a:gd name="T6" fmla="*/ 95 w 128"/>
                    <a:gd name="T7" fmla="*/ 14 h 128"/>
                    <a:gd name="T8" fmla="*/ 80 w 128"/>
                    <a:gd name="T9" fmla="*/ 19 h 128"/>
                    <a:gd name="T10" fmla="*/ 69 w 128"/>
                    <a:gd name="T11" fmla="*/ 0 h 128"/>
                    <a:gd name="T12" fmla="*/ 51 w 128"/>
                    <a:gd name="T13" fmla="*/ 6 h 128"/>
                    <a:gd name="T14" fmla="*/ 43 w 128"/>
                    <a:gd name="T15" fmla="*/ 21 h 128"/>
                    <a:gd name="T16" fmla="*/ 28 w 128"/>
                    <a:gd name="T17" fmla="*/ 13 h 128"/>
                    <a:gd name="T18" fmla="*/ 15 w 128"/>
                    <a:gd name="T19" fmla="*/ 23 h 128"/>
                    <a:gd name="T20" fmla="*/ 21 w 128"/>
                    <a:gd name="T21" fmla="*/ 43 h 128"/>
                    <a:gd name="T22" fmla="*/ 6 w 128"/>
                    <a:gd name="T23" fmla="*/ 51 h 128"/>
                    <a:gd name="T24" fmla="*/ 0 w 128"/>
                    <a:gd name="T25" fmla="*/ 69 h 128"/>
                    <a:gd name="T26" fmla="*/ 19 w 128"/>
                    <a:gd name="T27" fmla="*/ 80 h 128"/>
                    <a:gd name="T28" fmla="*/ 14 w 128"/>
                    <a:gd name="T29" fmla="*/ 95 h 128"/>
                    <a:gd name="T30" fmla="*/ 23 w 128"/>
                    <a:gd name="T31" fmla="*/ 113 h 128"/>
                    <a:gd name="T32" fmla="*/ 33 w 128"/>
                    <a:gd name="T33" fmla="*/ 114 h 128"/>
                    <a:gd name="T34" fmla="*/ 48 w 128"/>
                    <a:gd name="T35" fmla="*/ 109 h 128"/>
                    <a:gd name="T36" fmla="*/ 59 w 128"/>
                    <a:gd name="T37" fmla="*/ 128 h 128"/>
                    <a:gd name="T38" fmla="*/ 77 w 128"/>
                    <a:gd name="T39" fmla="*/ 122 h 128"/>
                    <a:gd name="T40" fmla="*/ 85 w 128"/>
                    <a:gd name="T41" fmla="*/ 107 h 128"/>
                    <a:gd name="T42" fmla="*/ 100 w 128"/>
                    <a:gd name="T43" fmla="*/ 115 h 128"/>
                    <a:gd name="T44" fmla="*/ 113 w 128"/>
                    <a:gd name="T45" fmla="*/ 105 h 128"/>
                    <a:gd name="T46" fmla="*/ 107 w 128"/>
                    <a:gd name="T47" fmla="*/ 85 h 128"/>
                    <a:gd name="T48" fmla="*/ 122 w 128"/>
                    <a:gd name="T49" fmla="*/ 77 h 128"/>
                    <a:gd name="T50" fmla="*/ 128 w 128"/>
                    <a:gd name="T51" fmla="*/ 59 h 128"/>
                    <a:gd name="T52" fmla="*/ 108 w 128"/>
                    <a:gd name="T53" fmla="*/ 72 h 128"/>
                    <a:gd name="T54" fmla="*/ 100 w 128"/>
                    <a:gd name="T55" fmla="*/ 81 h 128"/>
                    <a:gd name="T56" fmla="*/ 107 w 128"/>
                    <a:gd name="T57" fmla="*/ 100 h 128"/>
                    <a:gd name="T58" fmla="*/ 89 w 128"/>
                    <a:gd name="T59" fmla="*/ 101 h 128"/>
                    <a:gd name="T60" fmla="*/ 81 w 128"/>
                    <a:gd name="T61" fmla="*/ 100 h 128"/>
                    <a:gd name="T62" fmla="*/ 72 w 128"/>
                    <a:gd name="T63" fmla="*/ 108 h 128"/>
                    <a:gd name="T64" fmla="*/ 59 w 128"/>
                    <a:gd name="T65" fmla="*/ 120 h 128"/>
                    <a:gd name="T66" fmla="*/ 51 w 128"/>
                    <a:gd name="T67" fmla="*/ 102 h 128"/>
                    <a:gd name="T68" fmla="*/ 43 w 128"/>
                    <a:gd name="T69" fmla="*/ 99 h 128"/>
                    <a:gd name="T70" fmla="*/ 28 w 128"/>
                    <a:gd name="T71" fmla="*/ 107 h 128"/>
                    <a:gd name="T72" fmla="*/ 27 w 128"/>
                    <a:gd name="T73" fmla="*/ 89 h 128"/>
                    <a:gd name="T74" fmla="*/ 26 w 128"/>
                    <a:gd name="T75" fmla="*/ 77 h 128"/>
                    <a:gd name="T76" fmla="*/ 8 w 128"/>
                    <a:gd name="T77" fmla="*/ 69 h 128"/>
                    <a:gd name="T78" fmla="*/ 20 w 128"/>
                    <a:gd name="T79" fmla="*/ 56 h 128"/>
                    <a:gd name="T80" fmla="*/ 28 w 128"/>
                    <a:gd name="T81" fmla="*/ 47 h 128"/>
                    <a:gd name="T82" fmla="*/ 21 w 128"/>
                    <a:gd name="T83" fmla="*/ 28 h 128"/>
                    <a:gd name="T84" fmla="*/ 39 w 128"/>
                    <a:gd name="T85" fmla="*/ 27 h 128"/>
                    <a:gd name="T86" fmla="*/ 47 w 128"/>
                    <a:gd name="T87" fmla="*/ 28 h 128"/>
                    <a:gd name="T88" fmla="*/ 56 w 128"/>
                    <a:gd name="T89" fmla="*/ 20 h 128"/>
                    <a:gd name="T90" fmla="*/ 69 w 128"/>
                    <a:gd name="T91" fmla="*/ 8 h 128"/>
                    <a:gd name="T92" fmla="*/ 77 w 128"/>
                    <a:gd name="T93" fmla="*/ 26 h 128"/>
                    <a:gd name="T94" fmla="*/ 85 w 128"/>
                    <a:gd name="T95" fmla="*/ 29 h 128"/>
                    <a:gd name="T96" fmla="*/ 100 w 128"/>
                    <a:gd name="T97" fmla="*/ 21 h 128"/>
                    <a:gd name="T98" fmla="*/ 101 w 128"/>
                    <a:gd name="T99" fmla="*/ 39 h 128"/>
                    <a:gd name="T100" fmla="*/ 102 w 128"/>
                    <a:gd name="T101" fmla="*/ 51 h 128"/>
                    <a:gd name="T102" fmla="*/ 120 w 128"/>
                    <a:gd name="T103" fmla="*/ 59 h 128"/>
                    <a:gd name="T104" fmla="*/ 108 w 128"/>
                    <a:gd name="T105" fmla="*/ 7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28" h="128">
                      <a:moveTo>
                        <a:pt x="122" y="51"/>
                      </a:moveTo>
                      <a:cubicBezTo>
                        <a:pt x="109" y="48"/>
                        <a:pt x="109" y="48"/>
                        <a:pt x="109" y="48"/>
                      </a:cubicBezTo>
                      <a:cubicBezTo>
                        <a:pt x="109" y="46"/>
                        <a:pt x="108" y="45"/>
                        <a:pt x="107" y="43"/>
                      </a:cubicBezTo>
                      <a:cubicBezTo>
                        <a:pt x="114" y="33"/>
                        <a:pt x="114" y="33"/>
                        <a:pt x="114" y="33"/>
                      </a:cubicBezTo>
                      <a:cubicBezTo>
                        <a:pt x="116" y="30"/>
                        <a:pt x="116" y="25"/>
                        <a:pt x="113" y="23"/>
                      </a:cubicBezTo>
                      <a:cubicBezTo>
                        <a:pt x="105" y="15"/>
                        <a:pt x="105" y="15"/>
                        <a:pt x="105" y="15"/>
                      </a:cubicBezTo>
                      <a:cubicBezTo>
                        <a:pt x="104" y="13"/>
                        <a:pt x="102" y="13"/>
                        <a:pt x="100" y="13"/>
                      </a:cubicBezTo>
                      <a:cubicBezTo>
                        <a:pt x="98" y="13"/>
                        <a:pt x="97" y="13"/>
                        <a:pt x="95" y="14"/>
                      </a:cubicBezTo>
                      <a:cubicBezTo>
                        <a:pt x="85" y="21"/>
                        <a:pt x="85" y="21"/>
                        <a:pt x="85" y="21"/>
                      </a:cubicBezTo>
                      <a:cubicBezTo>
                        <a:pt x="83" y="20"/>
                        <a:pt x="82" y="19"/>
                        <a:pt x="80" y="19"/>
                      </a:cubicBezTo>
                      <a:cubicBezTo>
                        <a:pt x="77" y="6"/>
                        <a:pt x="77" y="6"/>
                        <a:pt x="77" y="6"/>
                      </a:cubicBezTo>
                      <a:cubicBezTo>
                        <a:pt x="77" y="3"/>
                        <a:pt x="73" y="0"/>
                        <a:pt x="69" y="0"/>
                      </a:cubicBezTo>
                      <a:cubicBezTo>
                        <a:pt x="59" y="0"/>
                        <a:pt x="59" y="0"/>
                        <a:pt x="59" y="0"/>
                      </a:cubicBezTo>
                      <a:cubicBezTo>
                        <a:pt x="55" y="0"/>
                        <a:pt x="51" y="3"/>
                        <a:pt x="51" y="6"/>
                      </a:cubicBezTo>
                      <a:cubicBezTo>
                        <a:pt x="48" y="19"/>
                        <a:pt x="48" y="19"/>
                        <a:pt x="48" y="19"/>
                      </a:cubicBezTo>
                      <a:cubicBezTo>
                        <a:pt x="46" y="19"/>
                        <a:pt x="45" y="20"/>
                        <a:pt x="43" y="21"/>
                      </a:cubicBezTo>
                      <a:cubicBezTo>
                        <a:pt x="33" y="14"/>
                        <a:pt x="33" y="14"/>
                        <a:pt x="33" y="14"/>
                      </a:cubicBezTo>
                      <a:cubicBezTo>
                        <a:pt x="31" y="13"/>
                        <a:pt x="30" y="13"/>
                        <a:pt x="28" y="13"/>
                      </a:cubicBezTo>
                      <a:cubicBezTo>
                        <a:pt x="26" y="13"/>
                        <a:pt x="24" y="13"/>
                        <a:pt x="23" y="15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12" y="25"/>
                        <a:pt x="12" y="30"/>
                        <a:pt x="14" y="33"/>
                      </a:cubicBezTo>
                      <a:cubicBezTo>
                        <a:pt x="21" y="43"/>
                        <a:pt x="21" y="43"/>
                        <a:pt x="21" y="43"/>
                      </a:cubicBezTo>
                      <a:cubicBezTo>
                        <a:pt x="20" y="45"/>
                        <a:pt x="19" y="46"/>
                        <a:pt x="19" y="48"/>
                      </a:cubicBezTo>
                      <a:cubicBezTo>
                        <a:pt x="6" y="51"/>
                        <a:pt x="6" y="51"/>
                        <a:pt x="6" y="51"/>
                      </a:cubicBezTo>
                      <a:cubicBezTo>
                        <a:pt x="3" y="51"/>
                        <a:pt x="0" y="55"/>
                        <a:pt x="0" y="59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3"/>
                        <a:pt x="3" y="77"/>
                        <a:pt x="6" y="77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19" y="82"/>
                        <a:pt x="20" y="83"/>
                        <a:pt x="21" y="85"/>
                      </a:cubicBezTo>
                      <a:cubicBezTo>
                        <a:pt x="14" y="95"/>
                        <a:pt x="14" y="95"/>
                        <a:pt x="14" y="95"/>
                      </a:cubicBezTo>
                      <a:cubicBezTo>
                        <a:pt x="12" y="98"/>
                        <a:pt x="12" y="103"/>
                        <a:pt x="15" y="105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4" y="115"/>
                        <a:pt x="26" y="115"/>
                        <a:pt x="28" y="115"/>
                      </a:cubicBezTo>
                      <a:cubicBezTo>
                        <a:pt x="30" y="115"/>
                        <a:pt x="31" y="115"/>
                        <a:pt x="33" y="114"/>
                      </a:cubicBezTo>
                      <a:cubicBezTo>
                        <a:pt x="43" y="107"/>
                        <a:pt x="43" y="107"/>
                        <a:pt x="43" y="107"/>
                      </a:cubicBezTo>
                      <a:cubicBezTo>
                        <a:pt x="45" y="108"/>
                        <a:pt x="46" y="109"/>
                        <a:pt x="48" y="109"/>
                      </a:cubicBezTo>
                      <a:cubicBezTo>
                        <a:pt x="51" y="122"/>
                        <a:pt x="51" y="122"/>
                        <a:pt x="51" y="122"/>
                      </a:cubicBezTo>
                      <a:cubicBezTo>
                        <a:pt x="51" y="125"/>
                        <a:pt x="55" y="128"/>
                        <a:pt x="59" y="128"/>
                      </a:cubicBezTo>
                      <a:cubicBezTo>
                        <a:pt x="69" y="128"/>
                        <a:pt x="69" y="128"/>
                        <a:pt x="69" y="128"/>
                      </a:cubicBezTo>
                      <a:cubicBezTo>
                        <a:pt x="73" y="128"/>
                        <a:pt x="77" y="125"/>
                        <a:pt x="77" y="122"/>
                      </a:cubicBezTo>
                      <a:cubicBezTo>
                        <a:pt x="80" y="109"/>
                        <a:pt x="80" y="109"/>
                        <a:pt x="80" y="109"/>
                      </a:cubicBezTo>
                      <a:cubicBezTo>
                        <a:pt x="82" y="109"/>
                        <a:pt x="83" y="108"/>
                        <a:pt x="85" y="107"/>
                      </a:cubicBezTo>
                      <a:cubicBezTo>
                        <a:pt x="95" y="114"/>
                        <a:pt x="95" y="114"/>
                        <a:pt x="95" y="114"/>
                      </a:cubicBezTo>
                      <a:cubicBezTo>
                        <a:pt x="97" y="115"/>
                        <a:pt x="98" y="115"/>
                        <a:pt x="100" y="115"/>
                      </a:cubicBezTo>
                      <a:cubicBezTo>
                        <a:pt x="102" y="115"/>
                        <a:pt x="104" y="115"/>
                        <a:pt x="105" y="113"/>
                      </a:cubicBezTo>
                      <a:cubicBezTo>
                        <a:pt x="113" y="105"/>
                        <a:pt x="113" y="105"/>
                        <a:pt x="113" y="105"/>
                      </a:cubicBezTo>
                      <a:cubicBezTo>
                        <a:pt x="116" y="103"/>
                        <a:pt x="116" y="98"/>
                        <a:pt x="114" y="95"/>
                      </a:cubicBezTo>
                      <a:cubicBezTo>
                        <a:pt x="107" y="85"/>
                        <a:pt x="107" y="85"/>
                        <a:pt x="107" y="85"/>
                      </a:cubicBezTo>
                      <a:cubicBezTo>
                        <a:pt x="108" y="83"/>
                        <a:pt x="109" y="82"/>
                        <a:pt x="109" y="80"/>
                      </a:cubicBezTo>
                      <a:cubicBezTo>
                        <a:pt x="122" y="77"/>
                        <a:pt x="122" y="77"/>
                        <a:pt x="122" y="77"/>
                      </a:cubicBezTo>
                      <a:cubicBezTo>
                        <a:pt x="125" y="77"/>
                        <a:pt x="128" y="73"/>
                        <a:pt x="128" y="69"/>
                      </a:cubicBezTo>
                      <a:cubicBezTo>
                        <a:pt x="128" y="59"/>
                        <a:pt x="128" y="59"/>
                        <a:pt x="128" y="59"/>
                      </a:cubicBezTo>
                      <a:cubicBezTo>
                        <a:pt x="128" y="55"/>
                        <a:pt x="125" y="51"/>
                        <a:pt x="122" y="51"/>
                      </a:cubicBezTo>
                      <a:close/>
                      <a:moveTo>
                        <a:pt x="108" y="72"/>
                      </a:moveTo>
                      <a:cubicBezTo>
                        <a:pt x="105" y="72"/>
                        <a:pt x="103" y="74"/>
                        <a:pt x="102" y="77"/>
                      </a:cubicBezTo>
                      <a:cubicBezTo>
                        <a:pt x="101" y="79"/>
                        <a:pt x="101" y="80"/>
                        <a:pt x="100" y="81"/>
                      </a:cubicBezTo>
                      <a:cubicBezTo>
                        <a:pt x="99" y="84"/>
                        <a:pt x="99" y="87"/>
                        <a:pt x="101" y="89"/>
                      </a:cubicBezTo>
                      <a:cubicBezTo>
                        <a:pt x="107" y="100"/>
                        <a:pt x="107" y="100"/>
                        <a:pt x="107" y="100"/>
                      </a:cubicBezTo>
                      <a:cubicBezTo>
                        <a:pt x="100" y="107"/>
                        <a:pt x="100" y="107"/>
                        <a:pt x="100" y="107"/>
                      </a:cubicBezTo>
                      <a:cubicBezTo>
                        <a:pt x="89" y="101"/>
                        <a:pt x="89" y="101"/>
                        <a:pt x="89" y="101"/>
                      </a:cubicBezTo>
                      <a:cubicBezTo>
                        <a:pt x="88" y="100"/>
                        <a:pt x="86" y="99"/>
                        <a:pt x="85" y="99"/>
                      </a:cubicBezTo>
                      <a:cubicBezTo>
                        <a:pt x="84" y="99"/>
                        <a:pt x="83" y="99"/>
                        <a:pt x="81" y="100"/>
                      </a:cubicBezTo>
                      <a:cubicBezTo>
                        <a:pt x="80" y="101"/>
                        <a:pt x="79" y="101"/>
                        <a:pt x="77" y="102"/>
                      </a:cubicBezTo>
                      <a:cubicBezTo>
                        <a:pt x="74" y="103"/>
                        <a:pt x="72" y="105"/>
                        <a:pt x="72" y="108"/>
                      </a:cubicBezTo>
                      <a:cubicBezTo>
                        <a:pt x="69" y="120"/>
                        <a:pt x="69" y="120"/>
                        <a:pt x="69" y="120"/>
                      </a:cubicBezTo>
                      <a:cubicBezTo>
                        <a:pt x="59" y="120"/>
                        <a:pt x="59" y="120"/>
                        <a:pt x="59" y="120"/>
                      </a:cubicBezTo>
                      <a:cubicBezTo>
                        <a:pt x="56" y="108"/>
                        <a:pt x="56" y="108"/>
                        <a:pt x="56" y="108"/>
                      </a:cubicBezTo>
                      <a:cubicBezTo>
                        <a:pt x="56" y="105"/>
                        <a:pt x="54" y="103"/>
                        <a:pt x="51" y="102"/>
                      </a:cubicBezTo>
                      <a:cubicBezTo>
                        <a:pt x="49" y="101"/>
                        <a:pt x="48" y="101"/>
                        <a:pt x="47" y="100"/>
                      </a:cubicBezTo>
                      <a:cubicBezTo>
                        <a:pt x="45" y="99"/>
                        <a:pt x="44" y="99"/>
                        <a:pt x="43" y="99"/>
                      </a:cubicBezTo>
                      <a:cubicBezTo>
                        <a:pt x="42" y="99"/>
                        <a:pt x="40" y="100"/>
                        <a:pt x="39" y="101"/>
                      </a:cubicBezTo>
                      <a:cubicBezTo>
                        <a:pt x="28" y="107"/>
                        <a:pt x="28" y="107"/>
                        <a:pt x="28" y="107"/>
                      </a:cubicBezTo>
                      <a:cubicBezTo>
                        <a:pt x="21" y="100"/>
                        <a:pt x="21" y="100"/>
                        <a:pt x="21" y="100"/>
                      </a:cubicBezTo>
                      <a:cubicBezTo>
                        <a:pt x="27" y="89"/>
                        <a:pt x="27" y="89"/>
                        <a:pt x="27" y="89"/>
                      </a:cubicBezTo>
                      <a:cubicBezTo>
                        <a:pt x="29" y="87"/>
                        <a:pt x="29" y="84"/>
                        <a:pt x="28" y="81"/>
                      </a:cubicBezTo>
                      <a:cubicBezTo>
                        <a:pt x="27" y="80"/>
                        <a:pt x="27" y="79"/>
                        <a:pt x="26" y="77"/>
                      </a:cubicBezTo>
                      <a:cubicBezTo>
                        <a:pt x="25" y="74"/>
                        <a:pt x="23" y="72"/>
                        <a:pt x="20" y="72"/>
                      </a:cubicBezTo>
                      <a:cubicBezTo>
                        <a:pt x="8" y="69"/>
                        <a:pt x="8" y="69"/>
                        <a:pt x="8" y="69"/>
                      </a:cubicBezTo>
                      <a:cubicBezTo>
                        <a:pt x="8" y="59"/>
                        <a:pt x="8" y="59"/>
                        <a:pt x="8" y="59"/>
                      </a:cubicBezTo>
                      <a:cubicBezTo>
                        <a:pt x="20" y="56"/>
                        <a:pt x="20" y="56"/>
                        <a:pt x="20" y="56"/>
                      </a:cubicBezTo>
                      <a:cubicBezTo>
                        <a:pt x="23" y="56"/>
                        <a:pt x="25" y="54"/>
                        <a:pt x="26" y="51"/>
                      </a:cubicBezTo>
                      <a:cubicBezTo>
                        <a:pt x="27" y="49"/>
                        <a:pt x="27" y="48"/>
                        <a:pt x="28" y="47"/>
                      </a:cubicBezTo>
                      <a:cubicBezTo>
                        <a:pt x="29" y="44"/>
                        <a:pt x="29" y="41"/>
                        <a:pt x="27" y="39"/>
                      </a:cubicBezTo>
                      <a:cubicBezTo>
                        <a:pt x="21" y="28"/>
                        <a:pt x="21" y="28"/>
                        <a:pt x="21" y="28"/>
                      </a:cubicBez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39" y="27"/>
                        <a:pt x="39" y="27"/>
                        <a:pt x="39" y="27"/>
                      </a:cubicBezTo>
                      <a:cubicBezTo>
                        <a:pt x="40" y="28"/>
                        <a:pt x="42" y="29"/>
                        <a:pt x="43" y="29"/>
                      </a:cubicBezTo>
                      <a:cubicBezTo>
                        <a:pt x="44" y="29"/>
                        <a:pt x="45" y="29"/>
                        <a:pt x="47" y="28"/>
                      </a:cubicBezTo>
                      <a:cubicBezTo>
                        <a:pt x="48" y="27"/>
                        <a:pt x="49" y="27"/>
                        <a:pt x="51" y="26"/>
                      </a:cubicBezTo>
                      <a:cubicBezTo>
                        <a:pt x="54" y="25"/>
                        <a:pt x="56" y="23"/>
                        <a:pt x="56" y="20"/>
                      </a:cubicBezTo>
                      <a:cubicBezTo>
                        <a:pt x="59" y="8"/>
                        <a:pt x="59" y="8"/>
                        <a:pt x="59" y="8"/>
                      </a:cubicBezTo>
                      <a:cubicBezTo>
                        <a:pt x="69" y="8"/>
                        <a:pt x="69" y="8"/>
                        <a:pt x="69" y="8"/>
                      </a:cubicBezTo>
                      <a:cubicBezTo>
                        <a:pt x="72" y="20"/>
                        <a:pt x="72" y="20"/>
                        <a:pt x="72" y="20"/>
                      </a:cubicBezTo>
                      <a:cubicBezTo>
                        <a:pt x="72" y="23"/>
                        <a:pt x="74" y="25"/>
                        <a:pt x="77" y="26"/>
                      </a:cubicBezTo>
                      <a:cubicBezTo>
                        <a:pt x="79" y="27"/>
                        <a:pt x="80" y="27"/>
                        <a:pt x="81" y="28"/>
                      </a:cubicBezTo>
                      <a:cubicBezTo>
                        <a:pt x="83" y="29"/>
                        <a:pt x="84" y="29"/>
                        <a:pt x="85" y="29"/>
                      </a:cubicBezTo>
                      <a:cubicBezTo>
                        <a:pt x="86" y="29"/>
                        <a:pt x="88" y="28"/>
                        <a:pt x="89" y="27"/>
                      </a:cubicBezTo>
                      <a:cubicBezTo>
                        <a:pt x="100" y="21"/>
                        <a:pt x="100" y="21"/>
                        <a:pt x="100" y="21"/>
                      </a:cubicBezTo>
                      <a:cubicBezTo>
                        <a:pt x="107" y="28"/>
                        <a:pt x="107" y="28"/>
                        <a:pt x="107" y="28"/>
                      </a:cubicBezTo>
                      <a:cubicBezTo>
                        <a:pt x="101" y="39"/>
                        <a:pt x="101" y="39"/>
                        <a:pt x="101" y="39"/>
                      </a:cubicBezTo>
                      <a:cubicBezTo>
                        <a:pt x="99" y="41"/>
                        <a:pt x="99" y="44"/>
                        <a:pt x="100" y="47"/>
                      </a:cubicBezTo>
                      <a:cubicBezTo>
                        <a:pt x="101" y="48"/>
                        <a:pt x="101" y="49"/>
                        <a:pt x="102" y="51"/>
                      </a:cubicBezTo>
                      <a:cubicBezTo>
                        <a:pt x="103" y="54"/>
                        <a:pt x="105" y="56"/>
                        <a:pt x="108" y="56"/>
                      </a:cubicBezTo>
                      <a:cubicBezTo>
                        <a:pt x="120" y="59"/>
                        <a:pt x="120" y="59"/>
                        <a:pt x="120" y="59"/>
                      </a:cubicBezTo>
                      <a:cubicBezTo>
                        <a:pt x="120" y="69"/>
                        <a:pt x="120" y="69"/>
                        <a:pt x="120" y="69"/>
                      </a:cubicBezTo>
                      <a:lnTo>
                        <a:pt x="108" y="7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8" name="任意多边形: 形状 37"/>
                <p:cNvSpPr/>
                <p:nvPr/>
              </p:nvSpPr>
              <p:spPr bwMode="auto">
                <a:xfrm>
                  <a:off x="7866063" y="1806575"/>
                  <a:ext cx="214313" cy="214313"/>
                </a:xfrm>
                <a:custGeom>
                  <a:avLst/>
                  <a:gdLst>
                    <a:gd name="T0" fmla="*/ 28 w 56"/>
                    <a:gd name="T1" fmla="*/ 0 h 56"/>
                    <a:gd name="T2" fmla="*/ 0 w 56"/>
                    <a:gd name="T3" fmla="*/ 28 h 56"/>
                    <a:gd name="T4" fmla="*/ 28 w 56"/>
                    <a:gd name="T5" fmla="*/ 56 h 56"/>
                    <a:gd name="T6" fmla="*/ 56 w 56"/>
                    <a:gd name="T7" fmla="*/ 28 h 56"/>
                    <a:gd name="T8" fmla="*/ 28 w 56"/>
                    <a:gd name="T9" fmla="*/ 0 h 56"/>
                    <a:gd name="T10" fmla="*/ 28 w 56"/>
                    <a:gd name="T11" fmla="*/ 53 h 56"/>
                    <a:gd name="T12" fmla="*/ 4 w 56"/>
                    <a:gd name="T13" fmla="*/ 28 h 56"/>
                    <a:gd name="T14" fmla="*/ 28 w 56"/>
                    <a:gd name="T15" fmla="*/ 4 h 56"/>
                    <a:gd name="T16" fmla="*/ 53 w 56"/>
                    <a:gd name="T17" fmla="*/ 28 h 56"/>
                    <a:gd name="T18" fmla="*/ 28 w 56"/>
                    <a:gd name="T19" fmla="*/ 5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56">
                      <a:moveTo>
                        <a:pt x="28" y="0"/>
                      </a:moveTo>
                      <a:cubicBezTo>
                        <a:pt x="13" y="0"/>
                        <a:pt x="0" y="13"/>
                        <a:pt x="0" y="28"/>
                      </a:cubicBezTo>
                      <a:cubicBezTo>
                        <a:pt x="0" y="43"/>
                        <a:pt x="13" y="56"/>
                        <a:pt x="28" y="56"/>
                      </a:cubicBezTo>
                      <a:cubicBezTo>
                        <a:pt x="43" y="56"/>
                        <a:pt x="56" y="43"/>
                        <a:pt x="56" y="28"/>
                      </a:cubicBezTo>
                      <a:cubicBezTo>
                        <a:pt x="56" y="13"/>
                        <a:pt x="43" y="0"/>
                        <a:pt x="28" y="0"/>
                      </a:cubicBezTo>
                      <a:close/>
                      <a:moveTo>
                        <a:pt x="28" y="53"/>
                      </a:moveTo>
                      <a:cubicBezTo>
                        <a:pt x="14" y="53"/>
                        <a:pt x="4" y="42"/>
                        <a:pt x="4" y="28"/>
                      </a:cubicBezTo>
                      <a:cubicBezTo>
                        <a:pt x="4" y="14"/>
                        <a:pt x="14" y="4"/>
                        <a:pt x="28" y="4"/>
                      </a:cubicBezTo>
                      <a:cubicBezTo>
                        <a:pt x="42" y="4"/>
                        <a:pt x="53" y="14"/>
                        <a:pt x="53" y="28"/>
                      </a:cubicBezTo>
                      <a:cubicBezTo>
                        <a:pt x="53" y="42"/>
                        <a:pt x="42" y="53"/>
                        <a:pt x="28" y="5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9" name="任意多边形: 形状 38"/>
                <p:cNvSpPr/>
                <p:nvPr/>
              </p:nvSpPr>
              <p:spPr bwMode="auto">
                <a:xfrm>
                  <a:off x="7912101" y="1852613"/>
                  <a:ext cx="122238" cy="122238"/>
                </a:xfrm>
                <a:custGeom>
                  <a:avLst/>
                  <a:gdLst>
                    <a:gd name="T0" fmla="*/ 16 w 32"/>
                    <a:gd name="T1" fmla="*/ 0 h 32"/>
                    <a:gd name="T2" fmla="*/ 0 w 32"/>
                    <a:gd name="T3" fmla="*/ 16 h 32"/>
                    <a:gd name="T4" fmla="*/ 16 w 32"/>
                    <a:gd name="T5" fmla="*/ 32 h 32"/>
                    <a:gd name="T6" fmla="*/ 32 w 32"/>
                    <a:gd name="T7" fmla="*/ 16 h 32"/>
                    <a:gd name="T8" fmla="*/ 16 w 32"/>
                    <a:gd name="T9" fmla="*/ 0 h 32"/>
                    <a:gd name="T10" fmla="*/ 16 w 32"/>
                    <a:gd name="T11" fmla="*/ 28 h 32"/>
                    <a:gd name="T12" fmla="*/ 4 w 32"/>
                    <a:gd name="T13" fmla="*/ 16 h 32"/>
                    <a:gd name="T14" fmla="*/ 16 w 32"/>
                    <a:gd name="T15" fmla="*/ 4 h 32"/>
                    <a:gd name="T16" fmla="*/ 28 w 32"/>
                    <a:gd name="T17" fmla="*/ 16 h 32"/>
                    <a:gd name="T18" fmla="*/ 16 w 32"/>
                    <a:gd name="T19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" h="32">
                      <a:moveTo>
                        <a:pt x="16" y="0"/>
                      </a:move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25"/>
                        <a:pt x="7" y="32"/>
                        <a:pt x="16" y="32"/>
                      </a:cubicBezTo>
                      <a:cubicBezTo>
                        <a:pt x="25" y="32"/>
                        <a:pt x="32" y="25"/>
                        <a:pt x="32" y="16"/>
                      </a:cubicBezTo>
                      <a:cubicBezTo>
                        <a:pt x="32" y="7"/>
                        <a:pt x="25" y="0"/>
                        <a:pt x="16" y="0"/>
                      </a:cubicBezTo>
                      <a:close/>
                      <a:moveTo>
                        <a:pt x="16" y="28"/>
                      </a:moveTo>
                      <a:cubicBezTo>
                        <a:pt x="9" y="28"/>
                        <a:pt x="4" y="23"/>
                        <a:pt x="4" y="16"/>
                      </a:cubicBezTo>
                      <a:cubicBezTo>
                        <a:pt x="4" y="9"/>
                        <a:pt x="9" y="4"/>
                        <a:pt x="16" y="4"/>
                      </a:cubicBezTo>
                      <a:cubicBezTo>
                        <a:pt x="23" y="4"/>
                        <a:pt x="28" y="9"/>
                        <a:pt x="28" y="16"/>
                      </a:cubicBezTo>
                      <a:cubicBezTo>
                        <a:pt x="28" y="23"/>
                        <a:pt x="23" y="28"/>
                        <a:pt x="16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1" name="直接连接符 20"/>
            <p:cNvCxnSpPr/>
            <p:nvPr/>
          </p:nvCxnSpPr>
          <p:spPr>
            <a:xfrm flipH="1" flipV="1">
              <a:off x="6959616" y="4642436"/>
              <a:ext cx="1109272" cy="0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6961945" y="4326398"/>
              <a:ext cx="0" cy="319946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25"/>
            <p:cNvSpPr txBox="1"/>
            <p:nvPr/>
          </p:nvSpPr>
          <p:spPr>
            <a:xfrm>
              <a:off x="8834373" y="4061059"/>
              <a:ext cx="2446220" cy="1493072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4"/>
                  </a:solidFill>
                </a:rPr>
                <a:t>如果不显式地定义析构函数，</a:t>
              </a:r>
              <a:endParaRPr lang="en-US" altLang="zh-CN" sz="1600" b="1" dirty="0">
                <a:solidFill>
                  <a:schemeClr val="accent4"/>
                </a:solidFill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4"/>
                  </a:solidFill>
                </a:rPr>
                <a:t>系统也会生成一个默认的析构函数，</a:t>
              </a:r>
              <a:endParaRPr lang="en-US" altLang="zh-CN" sz="1600" b="1" dirty="0">
                <a:solidFill>
                  <a:schemeClr val="accent4"/>
                </a:solidFill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4"/>
                  </a:solidFill>
                </a:rPr>
                <a:t>它是一个空的析构函数，</a:t>
              </a:r>
              <a:endParaRPr lang="en-US" altLang="zh-CN" sz="1600" b="1" dirty="0">
                <a:solidFill>
                  <a:schemeClr val="accent4"/>
                </a:solidFill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4"/>
                  </a:solidFill>
                </a:rPr>
                <a:t>不做任何事情</a:t>
              </a: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7038723" y="2182389"/>
            <a:ext cx="5153274" cy="1826505"/>
            <a:chOff x="7038723" y="2182389"/>
            <a:chExt cx="5153274" cy="1826505"/>
          </a:xfrm>
        </p:grpSpPr>
        <p:sp>
          <p:nvSpPr>
            <p:cNvPr id="4" name="等腰三角形 3"/>
            <p:cNvSpPr/>
            <p:nvPr/>
          </p:nvSpPr>
          <p:spPr>
            <a:xfrm rot="10800000">
              <a:off x="7038723" y="2688094"/>
              <a:ext cx="1532128" cy="1320800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646850" y="2943411"/>
              <a:ext cx="315873" cy="298323"/>
              <a:chOff x="10261600" y="2471738"/>
              <a:chExt cx="514350" cy="485775"/>
            </a:xfrm>
            <a:solidFill>
              <a:schemeClr val="bg1"/>
            </a:solidFill>
          </p:grpSpPr>
          <p:sp>
            <p:nvSpPr>
              <p:cNvPr id="33" name="任意多边形: 形状 32"/>
              <p:cNvSpPr/>
              <p:nvPr/>
            </p:nvSpPr>
            <p:spPr bwMode="auto">
              <a:xfrm>
                <a:off x="10261600" y="2722563"/>
                <a:ext cx="476250" cy="234950"/>
              </a:xfrm>
              <a:custGeom>
                <a:avLst/>
                <a:gdLst>
                  <a:gd name="T0" fmla="*/ 121 w 124"/>
                  <a:gd name="T1" fmla="*/ 19 h 61"/>
                  <a:gd name="T2" fmla="*/ 116 w 124"/>
                  <a:gd name="T3" fmla="*/ 21 h 61"/>
                  <a:gd name="T4" fmla="*/ 66 w 124"/>
                  <a:gd name="T5" fmla="*/ 53 h 61"/>
                  <a:gd name="T6" fmla="*/ 19 w 124"/>
                  <a:gd name="T7" fmla="*/ 25 h 61"/>
                  <a:gd name="T8" fmla="*/ 29 w 124"/>
                  <a:gd name="T9" fmla="*/ 19 h 61"/>
                  <a:gd name="T10" fmla="*/ 29 w 124"/>
                  <a:gd name="T11" fmla="*/ 16 h 61"/>
                  <a:gd name="T12" fmla="*/ 3 w 124"/>
                  <a:gd name="T13" fmla="*/ 1 h 61"/>
                  <a:gd name="T14" fmla="*/ 0 w 124"/>
                  <a:gd name="T15" fmla="*/ 2 h 61"/>
                  <a:gd name="T16" fmla="*/ 0 w 124"/>
                  <a:gd name="T17" fmla="*/ 32 h 61"/>
                  <a:gd name="T18" fmla="*/ 3 w 124"/>
                  <a:gd name="T19" fmla="*/ 34 h 61"/>
                  <a:gd name="T20" fmla="*/ 12 w 124"/>
                  <a:gd name="T21" fmla="*/ 29 h 61"/>
                  <a:gd name="T22" fmla="*/ 66 w 124"/>
                  <a:gd name="T23" fmla="*/ 61 h 61"/>
                  <a:gd name="T24" fmla="*/ 123 w 124"/>
                  <a:gd name="T25" fmla="*/ 24 h 61"/>
                  <a:gd name="T26" fmla="*/ 121 w 124"/>
                  <a:gd name="T27" fmla="*/ 1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4" h="61">
                    <a:moveTo>
                      <a:pt x="121" y="19"/>
                    </a:moveTo>
                    <a:cubicBezTo>
                      <a:pt x="119" y="18"/>
                      <a:pt x="117" y="19"/>
                      <a:pt x="116" y="21"/>
                    </a:cubicBezTo>
                    <a:cubicBezTo>
                      <a:pt x="108" y="41"/>
                      <a:pt x="88" y="53"/>
                      <a:pt x="66" y="53"/>
                    </a:cubicBezTo>
                    <a:cubicBezTo>
                      <a:pt x="46" y="53"/>
                      <a:pt x="28" y="42"/>
                      <a:pt x="19" y="25"/>
                    </a:cubicBezTo>
                    <a:cubicBezTo>
                      <a:pt x="24" y="22"/>
                      <a:pt x="29" y="20"/>
                      <a:pt x="29" y="19"/>
                    </a:cubicBezTo>
                    <a:cubicBezTo>
                      <a:pt x="31" y="18"/>
                      <a:pt x="31" y="17"/>
                      <a:pt x="29" y="16"/>
                    </a:cubicBezTo>
                    <a:cubicBezTo>
                      <a:pt x="28" y="15"/>
                      <a:pt x="4" y="1"/>
                      <a:pt x="3" y="1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0" y="30"/>
                      <a:pt x="0" y="32"/>
                    </a:cubicBezTo>
                    <a:cubicBezTo>
                      <a:pt x="0" y="34"/>
                      <a:pt x="1" y="35"/>
                      <a:pt x="3" y="34"/>
                    </a:cubicBezTo>
                    <a:cubicBezTo>
                      <a:pt x="3" y="34"/>
                      <a:pt x="7" y="32"/>
                      <a:pt x="12" y="29"/>
                    </a:cubicBezTo>
                    <a:cubicBezTo>
                      <a:pt x="23" y="49"/>
                      <a:pt x="43" y="61"/>
                      <a:pt x="66" y="61"/>
                    </a:cubicBezTo>
                    <a:cubicBezTo>
                      <a:pt x="91" y="61"/>
                      <a:pt x="114" y="47"/>
                      <a:pt x="123" y="24"/>
                    </a:cubicBezTo>
                    <a:cubicBezTo>
                      <a:pt x="124" y="22"/>
                      <a:pt x="123" y="20"/>
                      <a:pt x="12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任意多边形: 形状 33"/>
              <p:cNvSpPr/>
              <p:nvPr/>
            </p:nvSpPr>
            <p:spPr bwMode="auto">
              <a:xfrm>
                <a:off x="10296525" y="2471738"/>
                <a:ext cx="479425" cy="239712"/>
              </a:xfrm>
              <a:custGeom>
                <a:avLst/>
                <a:gdLst>
                  <a:gd name="T0" fmla="*/ 125 w 125"/>
                  <a:gd name="T1" fmla="*/ 29 h 62"/>
                  <a:gd name="T2" fmla="*/ 122 w 125"/>
                  <a:gd name="T3" fmla="*/ 28 h 62"/>
                  <a:gd name="T4" fmla="*/ 112 w 125"/>
                  <a:gd name="T5" fmla="*/ 33 h 62"/>
                  <a:gd name="T6" fmla="*/ 57 w 125"/>
                  <a:gd name="T7" fmla="*/ 0 h 62"/>
                  <a:gd name="T8" fmla="*/ 0 w 125"/>
                  <a:gd name="T9" fmla="*/ 38 h 62"/>
                  <a:gd name="T10" fmla="*/ 2 w 125"/>
                  <a:gd name="T11" fmla="*/ 43 h 62"/>
                  <a:gd name="T12" fmla="*/ 8 w 125"/>
                  <a:gd name="T13" fmla="*/ 41 h 62"/>
                  <a:gd name="T14" fmla="*/ 57 w 125"/>
                  <a:gd name="T15" fmla="*/ 8 h 62"/>
                  <a:gd name="T16" fmla="*/ 106 w 125"/>
                  <a:gd name="T17" fmla="*/ 37 h 62"/>
                  <a:gd name="T18" fmla="*/ 96 w 125"/>
                  <a:gd name="T19" fmla="*/ 43 h 62"/>
                  <a:gd name="T20" fmla="*/ 96 w 125"/>
                  <a:gd name="T21" fmla="*/ 46 h 62"/>
                  <a:gd name="T22" fmla="*/ 122 w 125"/>
                  <a:gd name="T23" fmla="*/ 61 h 62"/>
                  <a:gd name="T24" fmla="*/ 125 w 125"/>
                  <a:gd name="T25" fmla="*/ 60 h 62"/>
                  <a:gd name="T26" fmla="*/ 125 w 125"/>
                  <a:gd name="T27" fmla="*/ 2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5" h="62">
                    <a:moveTo>
                      <a:pt x="125" y="29"/>
                    </a:moveTo>
                    <a:cubicBezTo>
                      <a:pt x="125" y="28"/>
                      <a:pt x="124" y="27"/>
                      <a:pt x="122" y="28"/>
                    </a:cubicBezTo>
                    <a:cubicBezTo>
                      <a:pt x="122" y="28"/>
                      <a:pt x="118" y="30"/>
                      <a:pt x="112" y="33"/>
                    </a:cubicBezTo>
                    <a:cubicBezTo>
                      <a:pt x="103" y="13"/>
                      <a:pt x="82" y="0"/>
                      <a:pt x="57" y="0"/>
                    </a:cubicBezTo>
                    <a:cubicBezTo>
                      <a:pt x="32" y="0"/>
                      <a:pt x="10" y="15"/>
                      <a:pt x="0" y="38"/>
                    </a:cubicBezTo>
                    <a:cubicBezTo>
                      <a:pt x="0" y="40"/>
                      <a:pt x="0" y="42"/>
                      <a:pt x="2" y="43"/>
                    </a:cubicBezTo>
                    <a:cubicBezTo>
                      <a:pt x="5" y="44"/>
                      <a:pt x="7" y="43"/>
                      <a:pt x="8" y="41"/>
                    </a:cubicBezTo>
                    <a:cubicBezTo>
                      <a:pt x="16" y="21"/>
                      <a:pt x="36" y="8"/>
                      <a:pt x="57" y="8"/>
                    </a:cubicBezTo>
                    <a:cubicBezTo>
                      <a:pt x="79" y="8"/>
                      <a:pt x="97" y="19"/>
                      <a:pt x="106" y="37"/>
                    </a:cubicBezTo>
                    <a:cubicBezTo>
                      <a:pt x="101" y="40"/>
                      <a:pt x="96" y="43"/>
                      <a:pt x="96" y="43"/>
                    </a:cubicBezTo>
                    <a:cubicBezTo>
                      <a:pt x="94" y="44"/>
                      <a:pt x="94" y="46"/>
                      <a:pt x="96" y="46"/>
                    </a:cubicBezTo>
                    <a:cubicBezTo>
                      <a:pt x="97" y="47"/>
                      <a:pt x="121" y="60"/>
                      <a:pt x="122" y="61"/>
                    </a:cubicBezTo>
                    <a:cubicBezTo>
                      <a:pt x="124" y="62"/>
                      <a:pt x="125" y="61"/>
                      <a:pt x="125" y="60"/>
                    </a:cubicBezTo>
                    <a:cubicBezTo>
                      <a:pt x="125" y="57"/>
                      <a:pt x="125" y="31"/>
                      <a:pt x="125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17" name="直接连接符 16"/>
            <p:cNvCxnSpPr/>
            <p:nvPr/>
          </p:nvCxnSpPr>
          <p:spPr>
            <a:xfrm flipH="1">
              <a:off x="7795832" y="2372056"/>
              <a:ext cx="1109272" cy="0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7798161" y="2368148"/>
              <a:ext cx="0" cy="319946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27"/>
            <p:cNvSpPr txBox="1"/>
            <p:nvPr/>
          </p:nvSpPr>
          <p:spPr>
            <a:xfrm>
              <a:off x="8978848" y="2182389"/>
              <a:ext cx="3213149" cy="82565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5"/>
                  </a:solidFill>
                </a:rPr>
                <a:t>相反地，最先创建的对象最后消亡，</a:t>
              </a:r>
              <a:endParaRPr lang="en-US" altLang="zh-CN" sz="1600" b="1" dirty="0">
                <a:solidFill>
                  <a:schemeClr val="accent5"/>
                </a:solidFill>
              </a:endParaRPr>
            </a:p>
            <a:p>
              <a:pPr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5"/>
                  </a:solidFill>
                </a:rPr>
                <a:t>即最后调用其析构函数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4762162" y="2688094"/>
            <a:ext cx="2446220" cy="2785920"/>
            <a:chOff x="4762162" y="2688094"/>
            <a:chExt cx="2446220" cy="2785920"/>
          </a:xfrm>
        </p:grpSpPr>
        <p:sp>
          <p:nvSpPr>
            <p:cNvPr id="5" name="等腰三角形 4"/>
            <p:cNvSpPr/>
            <p:nvPr/>
          </p:nvSpPr>
          <p:spPr>
            <a:xfrm rot="10800000">
              <a:off x="5340926" y="2688094"/>
              <a:ext cx="1532128" cy="132080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5985272" y="2922316"/>
              <a:ext cx="263311" cy="377208"/>
              <a:chOff x="3741341" y="1604128"/>
              <a:chExt cx="341313" cy="488950"/>
            </a:xfrm>
            <a:solidFill>
              <a:schemeClr val="bg1"/>
            </a:solidFill>
          </p:grpSpPr>
          <p:sp>
            <p:nvSpPr>
              <p:cNvPr id="43" name="任意多边形: 形状 42"/>
              <p:cNvSpPr/>
              <p:nvPr/>
            </p:nvSpPr>
            <p:spPr bwMode="auto">
              <a:xfrm>
                <a:off x="3741341" y="1604128"/>
                <a:ext cx="341313" cy="488950"/>
              </a:xfrm>
              <a:custGeom>
                <a:avLst/>
                <a:gdLst>
                  <a:gd name="T0" fmla="*/ 44 w 88"/>
                  <a:gd name="T1" fmla="*/ 0 h 128"/>
                  <a:gd name="T2" fmla="*/ 0 w 88"/>
                  <a:gd name="T3" fmla="*/ 44 h 128"/>
                  <a:gd name="T4" fmla="*/ 20 w 88"/>
                  <a:gd name="T5" fmla="*/ 92 h 128"/>
                  <a:gd name="T6" fmla="*/ 44 w 88"/>
                  <a:gd name="T7" fmla="*/ 128 h 128"/>
                  <a:gd name="T8" fmla="*/ 68 w 88"/>
                  <a:gd name="T9" fmla="*/ 92 h 128"/>
                  <a:gd name="T10" fmla="*/ 88 w 88"/>
                  <a:gd name="T11" fmla="*/ 44 h 128"/>
                  <a:gd name="T12" fmla="*/ 44 w 88"/>
                  <a:gd name="T13" fmla="*/ 0 h 128"/>
                  <a:gd name="T14" fmla="*/ 54 w 88"/>
                  <a:gd name="T15" fmla="*/ 109 h 128"/>
                  <a:gd name="T16" fmla="*/ 35 w 88"/>
                  <a:gd name="T17" fmla="*/ 111 h 128"/>
                  <a:gd name="T18" fmla="*/ 32 w 88"/>
                  <a:gd name="T19" fmla="*/ 104 h 128"/>
                  <a:gd name="T20" fmla="*/ 32 w 88"/>
                  <a:gd name="T21" fmla="*/ 103 h 128"/>
                  <a:gd name="T22" fmla="*/ 57 w 88"/>
                  <a:gd name="T23" fmla="*/ 100 h 128"/>
                  <a:gd name="T24" fmla="*/ 56 w 88"/>
                  <a:gd name="T25" fmla="*/ 104 h 128"/>
                  <a:gd name="T26" fmla="*/ 54 w 88"/>
                  <a:gd name="T27" fmla="*/ 109 h 128"/>
                  <a:gd name="T28" fmla="*/ 31 w 88"/>
                  <a:gd name="T29" fmla="*/ 100 h 128"/>
                  <a:gd name="T30" fmla="*/ 28 w 88"/>
                  <a:gd name="T31" fmla="*/ 92 h 128"/>
                  <a:gd name="T32" fmla="*/ 60 w 88"/>
                  <a:gd name="T33" fmla="*/ 92 h 128"/>
                  <a:gd name="T34" fmla="*/ 58 w 88"/>
                  <a:gd name="T35" fmla="*/ 96 h 128"/>
                  <a:gd name="T36" fmla="*/ 31 w 88"/>
                  <a:gd name="T37" fmla="*/ 100 h 128"/>
                  <a:gd name="T38" fmla="*/ 44 w 88"/>
                  <a:gd name="T39" fmla="*/ 120 h 128"/>
                  <a:gd name="T40" fmla="*/ 36 w 88"/>
                  <a:gd name="T41" fmla="*/ 115 h 128"/>
                  <a:gd name="T42" fmla="*/ 53 w 88"/>
                  <a:gd name="T43" fmla="*/ 113 h 128"/>
                  <a:gd name="T44" fmla="*/ 44 w 88"/>
                  <a:gd name="T45" fmla="*/ 120 h 128"/>
                  <a:gd name="T46" fmla="*/ 63 w 88"/>
                  <a:gd name="T47" fmla="*/ 84 h 128"/>
                  <a:gd name="T48" fmla="*/ 25 w 88"/>
                  <a:gd name="T49" fmla="*/ 84 h 128"/>
                  <a:gd name="T50" fmla="*/ 19 w 88"/>
                  <a:gd name="T51" fmla="*/ 71 h 128"/>
                  <a:gd name="T52" fmla="*/ 8 w 88"/>
                  <a:gd name="T53" fmla="*/ 44 h 128"/>
                  <a:gd name="T54" fmla="*/ 44 w 88"/>
                  <a:gd name="T55" fmla="*/ 8 h 128"/>
                  <a:gd name="T56" fmla="*/ 80 w 88"/>
                  <a:gd name="T57" fmla="*/ 44 h 128"/>
                  <a:gd name="T58" fmla="*/ 69 w 88"/>
                  <a:gd name="T59" fmla="*/ 71 h 128"/>
                  <a:gd name="T60" fmla="*/ 63 w 88"/>
                  <a:gd name="T61" fmla="*/ 84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8" h="128">
                    <a:moveTo>
                      <a:pt x="44" y="0"/>
                    </a:moveTo>
                    <a:cubicBezTo>
                      <a:pt x="20" y="0"/>
                      <a:pt x="0" y="20"/>
                      <a:pt x="0" y="44"/>
                    </a:cubicBezTo>
                    <a:cubicBezTo>
                      <a:pt x="0" y="60"/>
                      <a:pt x="15" y="77"/>
                      <a:pt x="20" y="92"/>
                    </a:cubicBezTo>
                    <a:cubicBezTo>
                      <a:pt x="28" y="115"/>
                      <a:pt x="27" y="128"/>
                      <a:pt x="44" y="128"/>
                    </a:cubicBezTo>
                    <a:cubicBezTo>
                      <a:pt x="61" y="128"/>
                      <a:pt x="60" y="115"/>
                      <a:pt x="68" y="92"/>
                    </a:cubicBezTo>
                    <a:cubicBezTo>
                      <a:pt x="73" y="77"/>
                      <a:pt x="88" y="60"/>
                      <a:pt x="88" y="44"/>
                    </a:cubicBezTo>
                    <a:cubicBezTo>
                      <a:pt x="88" y="20"/>
                      <a:pt x="68" y="0"/>
                      <a:pt x="44" y="0"/>
                    </a:cubicBezTo>
                    <a:close/>
                    <a:moveTo>
                      <a:pt x="54" y="109"/>
                    </a:moveTo>
                    <a:cubicBezTo>
                      <a:pt x="35" y="111"/>
                      <a:pt x="35" y="111"/>
                      <a:pt x="35" y="111"/>
                    </a:cubicBezTo>
                    <a:cubicBezTo>
                      <a:pt x="34" y="109"/>
                      <a:pt x="33" y="107"/>
                      <a:pt x="32" y="104"/>
                    </a:cubicBezTo>
                    <a:cubicBezTo>
                      <a:pt x="32" y="104"/>
                      <a:pt x="32" y="104"/>
                      <a:pt x="32" y="103"/>
                    </a:cubicBezTo>
                    <a:cubicBezTo>
                      <a:pt x="57" y="100"/>
                      <a:pt x="57" y="100"/>
                      <a:pt x="57" y="100"/>
                    </a:cubicBezTo>
                    <a:cubicBezTo>
                      <a:pt x="57" y="102"/>
                      <a:pt x="56" y="103"/>
                      <a:pt x="56" y="104"/>
                    </a:cubicBezTo>
                    <a:cubicBezTo>
                      <a:pt x="55" y="106"/>
                      <a:pt x="55" y="107"/>
                      <a:pt x="54" y="109"/>
                    </a:cubicBezTo>
                    <a:close/>
                    <a:moveTo>
                      <a:pt x="31" y="100"/>
                    </a:moveTo>
                    <a:cubicBezTo>
                      <a:pt x="30" y="97"/>
                      <a:pt x="29" y="95"/>
                      <a:pt x="28" y="92"/>
                    </a:cubicBezTo>
                    <a:cubicBezTo>
                      <a:pt x="60" y="92"/>
                      <a:pt x="60" y="92"/>
                      <a:pt x="60" y="92"/>
                    </a:cubicBezTo>
                    <a:cubicBezTo>
                      <a:pt x="59" y="93"/>
                      <a:pt x="59" y="95"/>
                      <a:pt x="58" y="96"/>
                    </a:cubicBezTo>
                    <a:lnTo>
                      <a:pt x="31" y="100"/>
                    </a:lnTo>
                    <a:close/>
                    <a:moveTo>
                      <a:pt x="44" y="120"/>
                    </a:moveTo>
                    <a:cubicBezTo>
                      <a:pt x="40" y="120"/>
                      <a:pt x="38" y="120"/>
                      <a:pt x="36" y="115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1" y="119"/>
                      <a:pt x="49" y="120"/>
                      <a:pt x="44" y="120"/>
                    </a:cubicBezTo>
                    <a:close/>
                    <a:moveTo>
                      <a:pt x="63" y="84"/>
                    </a:moveTo>
                    <a:cubicBezTo>
                      <a:pt x="25" y="84"/>
                      <a:pt x="25" y="84"/>
                      <a:pt x="25" y="84"/>
                    </a:cubicBezTo>
                    <a:cubicBezTo>
                      <a:pt x="23" y="80"/>
                      <a:pt x="21" y="75"/>
                      <a:pt x="19" y="71"/>
                    </a:cubicBezTo>
                    <a:cubicBezTo>
                      <a:pt x="13" y="62"/>
                      <a:pt x="8" y="52"/>
                      <a:pt x="8" y="44"/>
                    </a:cubicBezTo>
                    <a:cubicBezTo>
                      <a:pt x="8" y="24"/>
                      <a:pt x="24" y="8"/>
                      <a:pt x="44" y="8"/>
                    </a:cubicBezTo>
                    <a:cubicBezTo>
                      <a:pt x="64" y="8"/>
                      <a:pt x="80" y="24"/>
                      <a:pt x="80" y="44"/>
                    </a:cubicBezTo>
                    <a:cubicBezTo>
                      <a:pt x="80" y="52"/>
                      <a:pt x="75" y="62"/>
                      <a:pt x="69" y="71"/>
                    </a:cubicBezTo>
                    <a:cubicBezTo>
                      <a:pt x="67" y="75"/>
                      <a:pt x="65" y="80"/>
                      <a:pt x="63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任意多边形: 形状 43"/>
              <p:cNvSpPr/>
              <p:nvPr/>
            </p:nvSpPr>
            <p:spPr bwMode="auto">
              <a:xfrm>
                <a:off x="3819128" y="1680328"/>
                <a:ext cx="101600" cy="100013"/>
              </a:xfrm>
              <a:custGeom>
                <a:avLst/>
                <a:gdLst>
                  <a:gd name="T0" fmla="*/ 24 w 26"/>
                  <a:gd name="T1" fmla="*/ 0 h 26"/>
                  <a:gd name="T2" fmla="*/ 0 w 26"/>
                  <a:gd name="T3" fmla="*/ 24 h 26"/>
                  <a:gd name="T4" fmla="*/ 2 w 26"/>
                  <a:gd name="T5" fmla="*/ 26 h 26"/>
                  <a:gd name="T6" fmla="*/ 4 w 26"/>
                  <a:gd name="T7" fmla="*/ 24 h 26"/>
                  <a:gd name="T8" fmla="*/ 24 w 26"/>
                  <a:gd name="T9" fmla="*/ 4 h 26"/>
                  <a:gd name="T10" fmla="*/ 26 w 26"/>
                  <a:gd name="T11" fmla="*/ 2 h 26"/>
                  <a:gd name="T12" fmla="*/ 24 w 26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26">
                    <a:moveTo>
                      <a:pt x="24" y="0"/>
                    </a:moveTo>
                    <a:cubicBezTo>
                      <a:pt x="11" y="0"/>
                      <a:pt x="0" y="11"/>
                      <a:pt x="0" y="24"/>
                    </a:cubicBezTo>
                    <a:cubicBezTo>
                      <a:pt x="0" y="25"/>
                      <a:pt x="1" y="26"/>
                      <a:pt x="2" y="26"/>
                    </a:cubicBezTo>
                    <a:cubicBezTo>
                      <a:pt x="3" y="26"/>
                      <a:pt x="4" y="25"/>
                      <a:pt x="4" y="24"/>
                    </a:cubicBezTo>
                    <a:cubicBezTo>
                      <a:pt x="4" y="13"/>
                      <a:pt x="13" y="4"/>
                      <a:pt x="24" y="4"/>
                    </a:cubicBezTo>
                    <a:cubicBezTo>
                      <a:pt x="25" y="4"/>
                      <a:pt x="26" y="3"/>
                      <a:pt x="26" y="2"/>
                    </a:cubicBezTo>
                    <a:cubicBezTo>
                      <a:pt x="26" y="1"/>
                      <a:pt x="25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6106990" y="4024719"/>
              <a:ext cx="0" cy="827921"/>
            </a:xfrm>
            <a:prstGeom prst="line">
              <a:avLst/>
            </a:prstGeom>
            <a:ln w="12700">
              <a:solidFill>
                <a:schemeClr val="tx2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229"/>
            <p:cNvSpPr txBox="1"/>
            <p:nvPr/>
          </p:nvSpPr>
          <p:spPr>
            <a:xfrm>
              <a:off x="4762162" y="5166237"/>
              <a:ext cx="2446220" cy="307777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algn="ctr">
                <a:lnSpc>
                  <a:spcPct val="110000"/>
                </a:lnSpc>
              </a:pPr>
              <a:r>
                <a:rPr lang="zh-CN" altLang="en-US" sz="1600" b="1" dirty="0">
                  <a:solidFill>
                    <a:schemeClr val="accent3"/>
                  </a:solidFill>
                </a:rPr>
                <a:t>最后创建的对象最先消亡，即最先调用其析构函数</a:t>
              </a:r>
            </a:p>
          </p:txBody>
        </p:sp>
      </p:grpSp>
      <p:sp>
        <p:nvSpPr>
          <p:cNvPr id="53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析构函数</a:t>
            </a:r>
          </a:p>
        </p:txBody>
      </p:sp>
    </p:spTree>
    <p:extLst>
      <p:ext uri="{BB962C8B-B14F-4D97-AF65-F5344CB8AC3E}">
        <p14:creationId xmlns:p14="http://schemas.microsoft.com/office/powerpoint/2010/main" val="268981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千图PPT彼岸天：ID 8661124Freeform: Shape 9">
            <a:extLst>
              <a:ext uri="{FF2B5EF4-FFF2-40B4-BE49-F238E27FC236}">
                <a16:creationId xmlns:a16="http://schemas.microsoft.com/office/drawing/2014/main" id="{09CABE21-B789-4894-AD9A-FBF5E1FD6687}"/>
              </a:ext>
            </a:extLst>
          </p:cNvPr>
          <p:cNvSpPr>
            <a:spLocks/>
          </p:cNvSpPr>
          <p:nvPr>
            <p:custDataLst>
              <p:tags r:id="rId1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>
            <a:extLst>
              <a:ext uri="{FF2B5EF4-FFF2-40B4-BE49-F238E27FC236}">
                <a16:creationId xmlns:a16="http://schemas.microsoft.com/office/drawing/2014/main" id="{BFF25539-F064-436E-916E-6BC69A1B80EA}"/>
              </a:ext>
            </a:extLst>
          </p:cNvPr>
          <p:cNvSpPr>
            <a:spLocks/>
          </p:cNvSpPr>
          <p:nvPr>
            <p:custDataLst>
              <p:tags r:id="rId2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7" name="圆角矩形 3">
            <a:extLst>
              <a:ext uri="{FF2B5EF4-FFF2-40B4-BE49-F238E27FC236}">
                <a16:creationId xmlns:a16="http://schemas.microsoft.com/office/drawing/2014/main" id="{7F8B0F58-866C-4DDB-A24F-E44DA8720473}"/>
              </a:ext>
            </a:extLst>
          </p:cNvPr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析构函数</a:t>
            </a:r>
          </a:p>
        </p:txBody>
      </p:sp>
      <p:grpSp>
        <p:nvGrpSpPr>
          <p:cNvPr id="28" name="千图PPT彼岸天：ID 8661124库_组合 3">
            <a:extLst>
              <a:ext uri="{FF2B5EF4-FFF2-40B4-BE49-F238E27FC236}">
                <a16:creationId xmlns:a16="http://schemas.microsoft.com/office/drawing/2014/main" id="{FA55F083-0BF8-4856-B998-C7FA8CEC3C7B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963573" y="2492498"/>
            <a:ext cx="2601366" cy="2619455"/>
            <a:chOff x="1740215" y="2198819"/>
            <a:chExt cx="2601366" cy="261945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44FEFA35-64F4-4AE4-AB9B-40A814EF6EDE}"/>
                </a:ext>
              </a:extLst>
            </p:cNvPr>
            <p:cNvGrpSpPr/>
            <p:nvPr/>
          </p:nvGrpSpPr>
          <p:grpSpPr>
            <a:xfrm>
              <a:off x="1740215" y="2198819"/>
              <a:ext cx="2601366" cy="2619455"/>
              <a:chOff x="2582905" y="2616198"/>
              <a:chExt cx="1076900" cy="1084389"/>
            </a:xfrm>
          </p:grpSpPr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ED039796-9BB5-4297-AB23-CF3E61DE355A}"/>
                  </a:ext>
                </a:extLst>
              </p:cNvPr>
              <p:cNvGrpSpPr/>
              <p:nvPr/>
            </p:nvGrpSpPr>
            <p:grpSpPr>
              <a:xfrm>
                <a:off x="2582905" y="2616198"/>
                <a:ext cx="1076900" cy="1084389"/>
                <a:chOff x="721926" y="3827665"/>
                <a:chExt cx="2227443" cy="2242936"/>
              </a:xfrm>
            </p:grpSpPr>
            <p:sp>
              <p:nvSpPr>
                <p:cNvPr id="33" name="任意多边形: 形状 32">
                  <a:extLst>
                    <a:ext uri="{FF2B5EF4-FFF2-40B4-BE49-F238E27FC236}">
                      <a16:creationId xmlns:a16="http://schemas.microsoft.com/office/drawing/2014/main" id="{3465723B-96A9-4457-8C4E-FE0F691603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1926" y="3827665"/>
                  <a:ext cx="1125537" cy="1716089"/>
                </a:xfrm>
                <a:custGeom>
                  <a:avLst/>
                  <a:gdLst>
                    <a:gd name="T0" fmla="*/ 1004 w 8508"/>
                    <a:gd name="T1" fmla="*/ 12737 h 12977"/>
                    <a:gd name="T2" fmla="*/ 820 w 8508"/>
                    <a:gd name="T3" fmla="*/ 12369 h 12977"/>
                    <a:gd name="T4" fmla="*/ 653 w 8508"/>
                    <a:gd name="T5" fmla="*/ 11991 h 12977"/>
                    <a:gd name="T6" fmla="*/ 505 w 8508"/>
                    <a:gd name="T7" fmla="*/ 11604 h 12977"/>
                    <a:gd name="T8" fmla="*/ 373 w 8508"/>
                    <a:gd name="T9" fmla="*/ 11208 h 12977"/>
                    <a:gd name="T10" fmla="*/ 262 w 8508"/>
                    <a:gd name="T11" fmla="*/ 10804 h 12977"/>
                    <a:gd name="T12" fmla="*/ 169 w 8508"/>
                    <a:gd name="T13" fmla="*/ 10393 h 12977"/>
                    <a:gd name="T14" fmla="*/ 96 w 8508"/>
                    <a:gd name="T15" fmla="*/ 9975 h 12977"/>
                    <a:gd name="T16" fmla="*/ 43 w 8508"/>
                    <a:gd name="T17" fmla="*/ 9549 h 12977"/>
                    <a:gd name="T18" fmla="*/ 11 w 8508"/>
                    <a:gd name="T19" fmla="*/ 9118 h 12977"/>
                    <a:gd name="T20" fmla="*/ 0 w 8508"/>
                    <a:gd name="T21" fmla="*/ 8681 h 12977"/>
                    <a:gd name="T22" fmla="*/ 98 w 8508"/>
                    <a:gd name="T23" fmla="*/ 7374 h 12977"/>
                    <a:gd name="T24" fmla="*/ 381 w 8508"/>
                    <a:gd name="T25" fmla="*/ 6128 h 12977"/>
                    <a:gd name="T26" fmla="*/ 837 w 8508"/>
                    <a:gd name="T27" fmla="*/ 4958 h 12977"/>
                    <a:gd name="T28" fmla="*/ 1449 w 8508"/>
                    <a:gd name="T29" fmla="*/ 3877 h 12977"/>
                    <a:gd name="T30" fmla="*/ 2205 w 8508"/>
                    <a:gd name="T31" fmla="*/ 2899 h 12977"/>
                    <a:gd name="T32" fmla="*/ 3090 w 8508"/>
                    <a:gd name="T33" fmla="*/ 2039 h 12977"/>
                    <a:gd name="T34" fmla="*/ 4089 w 8508"/>
                    <a:gd name="T35" fmla="*/ 1311 h 12977"/>
                    <a:gd name="T36" fmla="*/ 5190 w 8508"/>
                    <a:gd name="T37" fmla="*/ 729 h 12977"/>
                    <a:gd name="T38" fmla="*/ 6377 w 8508"/>
                    <a:gd name="T39" fmla="*/ 308 h 12977"/>
                    <a:gd name="T40" fmla="*/ 7636 w 8508"/>
                    <a:gd name="T41" fmla="*/ 61 h 12977"/>
                    <a:gd name="T42" fmla="*/ 8508 w 8508"/>
                    <a:gd name="T43" fmla="*/ 4795 h 12977"/>
                    <a:gd name="T44" fmla="*/ 7939 w 8508"/>
                    <a:gd name="T45" fmla="*/ 4863 h 12977"/>
                    <a:gd name="T46" fmla="*/ 7398 w 8508"/>
                    <a:gd name="T47" fmla="*/ 5008 h 12977"/>
                    <a:gd name="T48" fmla="*/ 6890 w 8508"/>
                    <a:gd name="T49" fmla="*/ 5227 h 12977"/>
                    <a:gd name="T50" fmla="*/ 6424 w 8508"/>
                    <a:gd name="T51" fmla="*/ 5514 h 12977"/>
                    <a:gd name="T52" fmla="*/ 6004 w 8508"/>
                    <a:gd name="T53" fmla="*/ 5860 h 12977"/>
                    <a:gd name="T54" fmla="*/ 5636 w 8508"/>
                    <a:gd name="T55" fmla="*/ 6262 h 12977"/>
                    <a:gd name="T56" fmla="*/ 5326 w 8508"/>
                    <a:gd name="T57" fmla="*/ 6712 h 12977"/>
                    <a:gd name="T58" fmla="*/ 5082 w 8508"/>
                    <a:gd name="T59" fmla="*/ 7205 h 12977"/>
                    <a:gd name="T60" fmla="*/ 4909 w 8508"/>
                    <a:gd name="T61" fmla="*/ 7734 h 12977"/>
                    <a:gd name="T62" fmla="*/ 4812 w 8508"/>
                    <a:gd name="T63" fmla="*/ 8293 h 12977"/>
                    <a:gd name="T64" fmla="*/ 4792 w 8508"/>
                    <a:gd name="T65" fmla="*/ 8745 h 12977"/>
                    <a:gd name="T66" fmla="*/ 4801 w 8508"/>
                    <a:gd name="T67" fmla="*/ 8937 h 12977"/>
                    <a:gd name="T68" fmla="*/ 4817 w 8508"/>
                    <a:gd name="T69" fmla="*/ 9127 h 12977"/>
                    <a:gd name="T70" fmla="*/ 4843 w 8508"/>
                    <a:gd name="T71" fmla="*/ 9314 h 12977"/>
                    <a:gd name="T72" fmla="*/ 4878 w 8508"/>
                    <a:gd name="T73" fmla="*/ 9497 h 12977"/>
                    <a:gd name="T74" fmla="*/ 4922 w 8508"/>
                    <a:gd name="T75" fmla="*/ 9678 h 12977"/>
                    <a:gd name="T76" fmla="*/ 4973 w 8508"/>
                    <a:gd name="T77" fmla="*/ 9855 h 12977"/>
                    <a:gd name="T78" fmla="*/ 5032 w 8508"/>
                    <a:gd name="T79" fmla="*/ 10029 h 12977"/>
                    <a:gd name="T80" fmla="*/ 5101 w 8508"/>
                    <a:gd name="T81" fmla="*/ 10199 h 12977"/>
                    <a:gd name="T82" fmla="*/ 5176 w 8508"/>
                    <a:gd name="T83" fmla="*/ 10365 h 12977"/>
                    <a:gd name="T84" fmla="*/ 5258 w 8508"/>
                    <a:gd name="T85" fmla="*/ 10527 h 129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508" h="12977">
                      <a:moveTo>
                        <a:pt x="1135" y="12977"/>
                      </a:moveTo>
                      <a:lnTo>
                        <a:pt x="1069" y="12857"/>
                      </a:lnTo>
                      <a:lnTo>
                        <a:pt x="1004" y="12737"/>
                      </a:lnTo>
                      <a:lnTo>
                        <a:pt x="941" y="12615"/>
                      </a:lnTo>
                      <a:lnTo>
                        <a:pt x="879" y="12493"/>
                      </a:lnTo>
                      <a:lnTo>
                        <a:pt x="820" y="12369"/>
                      </a:lnTo>
                      <a:lnTo>
                        <a:pt x="763" y="12244"/>
                      </a:lnTo>
                      <a:lnTo>
                        <a:pt x="706" y="12118"/>
                      </a:lnTo>
                      <a:lnTo>
                        <a:pt x="653" y="11991"/>
                      </a:lnTo>
                      <a:lnTo>
                        <a:pt x="601" y="11863"/>
                      </a:lnTo>
                      <a:lnTo>
                        <a:pt x="552" y="11734"/>
                      </a:lnTo>
                      <a:lnTo>
                        <a:pt x="505" y="11604"/>
                      </a:lnTo>
                      <a:lnTo>
                        <a:pt x="459" y="11473"/>
                      </a:lnTo>
                      <a:lnTo>
                        <a:pt x="416" y="11341"/>
                      </a:lnTo>
                      <a:lnTo>
                        <a:pt x="373" y="11208"/>
                      </a:lnTo>
                      <a:lnTo>
                        <a:pt x="334" y="11074"/>
                      </a:lnTo>
                      <a:lnTo>
                        <a:pt x="297" y="10940"/>
                      </a:lnTo>
                      <a:lnTo>
                        <a:pt x="262" y="10804"/>
                      </a:lnTo>
                      <a:lnTo>
                        <a:pt x="229" y="10668"/>
                      </a:lnTo>
                      <a:lnTo>
                        <a:pt x="198" y="10530"/>
                      </a:lnTo>
                      <a:lnTo>
                        <a:pt x="169" y="10393"/>
                      </a:lnTo>
                      <a:lnTo>
                        <a:pt x="142" y="10254"/>
                      </a:lnTo>
                      <a:lnTo>
                        <a:pt x="118" y="10115"/>
                      </a:lnTo>
                      <a:lnTo>
                        <a:pt x="96" y="9975"/>
                      </a:lnTo>
                      <a:lnTo>
                        <a:pt x="76" y="9834"/>
                      </a:lnTo>
                      <a:lnTo>
                        <a:pt x="59" y="9691"/>
                      </a:lnTo>
                      <a:lnTo>
                        <a:pt x="43" y="9549"/>
                      </a:lnTo>
                      <a:lnTo>
                        <a:pt x="30" y="9406"/>
                      </a:lnTo>
                      <a:lnTo>
                        <a:pt x="20" y="9263"/>
                      </a:lnTo>
                      <a:lnTo>
                        <a:pt x="11" y="9118"/>
                      </a:lnTo>
                      <a:lnTo>
                        <a:pt x="4" y="8973"/>
                      </a:lnTo>
                      <a:lnTo>
                        <a:pt x="1" y="8827"/>
                      </a:lnTo>
                      <a:lnTo>
                        <a:pt x="0" y="8681"/>
                      </a:lnTo>
                      <a:lnTo>
                        <a:pt x="11" y="8239"/>
                      </a:lnTo>
                      <a:lnTo>
                        <a:pt x="43" y="7804"/>
                      </a:lnTo>
                      <a:lnTo>
                        <a:pt x="98" y="7374"/>
                      </a:lnTo>
                      <a:lnTo>
                        <a:pt x="173" y="6952"/>
                      </a:lnTo>
                      <a:lnTo>
                        <a:pt x="267" y="6536"/>
                      </a:lnTo>
                      <a:lnTo>
                        <a:pt x="381" y="6128"/>
                      </a:lnTo>
                      <a:lnTo>
                        <a:pt x="514" y="5730"/>
                      </a:lnTo>
                      <a:lnTo>
                        <a:pt x="666" y="5339"/>
                      </a:lnTo>
                      <a:lnTo>
                        <a:pt x="837" y="4958"/>
                      </a:lnTo>
                      <a:lnTo>
                        <a:pt x="1023" y="4587"/>
                      </a:lnTo>
                      <a:lnTo>
                        <a:pt x="1229" y="4226"/>
                      </a:lnTo>
                      <a:lnTo>
                        <a:pt x="1449" y="3877"/>
                      </a:lnTo>
                      <a:lnTo>
                        <a:pt x="1685" y="3538"/>
                      </a:lnTo>
                      <a:lnTo>
                        <a:pt x="1938" y="3213"/>
                      </a:lnTo>
                      <a:lnTo>
                        <a:pt x="2205" y="2899"/>
                      </a:lnTo>
                      <a:lnTo>
                        <a:pt x="2486" y="2598"/>
                      </a:lnTo>
                      <a:lnTo>
                        <a:pt x="2781" y="2312"/>
                      </a:lnTo>
                      <a:lnTo>
                        <a:pt x="3090" y="2039"/>
                      </a:lnTo>
                      <a:lnTo>
                        <a:pt x="3411" y="1781"/>
                      </a:lnTo>
                      <a:lnTo>
                        <a:pt x="3744" y="1538"/>
                      </a:lnTo>
                      <a:lnTo>
                        <a:pt x="4089" y="1311"/>
                      </a:lnTo>
                      <a:lnTo>
                        <a:pt x="4446" y="1101"/>
                      </a:lnTo>
                      <a:lnTo>
                        <a:pt x="4813" y="906"/>
                      </a:lnTo>
                      <a:lnTo>
                        <a:pt x="5190" y="729"/>
                      </a:lnTo>
                      <a:lnTo>
                        <a:pt x="5577" y="570"/>
                      </a:lnTo>
                      <a:lnTo>
                        <a:pt x="5972" y="430"/>
                      </a:lnTo>
                      <a:lnTo>
                        <a:pt x="6377" y="308"/>
                      </a:lnTo>
                      <a:lnTo>
                        <a:pt x="6789" y="205"/>
                      </a:lnTo>
                      <a:lnTo>
                        <a:pt x="7209" y="123"/>
                      </a:lnTo>
                      <a:lnTo>
                        <a:pt x="7636" y="61"/>
                      </a:lnTo>
                      <a:lnTo>
                        <a:pt x="8069" y="20"/>
                      </a:lnTo>
                      <a:lnTo>
                        <a:pt x="8508" y="0"/>
                      </a:lnTo>
                      <a:lnTo>
                        <a:pt x="8508" y="4795"/>
                      </a:lnTo>
                      <a:lnTo>
                        <a:pt x="8316" y="4808"/>
                      </a:lnTo>
                      <a:lnTo>
                        <a:pt x="8126" y="4831"/>
                      </a:lnTo>
                      <a:lnTo>
                        <a:pt x="7939" y="4863"/>
                      </a:lnTo>
                      <a:lnTo>
                        <a:pt x="7755" y="4903"/>
                      </a:lnTo>
                      <a:lnTo>
                        <a:pt x="7575" y="4952"/>
                      </a:lnTo>
                      <a:lnTo>
                        <a:pt x="7398" y="5008"/>
                      </a:lnTo>
                      <a:lnTo>
                        <a:pt x="7225" y="5073"/>
                      </a:lnTo>
                      <a:lnTo>
                        <a:pt x="7055" y="5147"/>
                      </a:lnTo>
                      <a:lnTo>
                        <a:pt x="6890" y="5227"/>
                      </a:lnTo>
                      <a:lnTo>
                        <a:pt x="6731" y="5315"/>
                      </a:lnTo>
                      <a:lnTo>
                        <a:pt x="6574" y="5411"/>
                      </a:lnTo>
                      <a:lnTo>
                        <a:pt x="6424" y="5514"/>
                      </a:lnTo>
                      <a:lnTo>
                        <a:pt x="6278" y="5622"/>
                      </a:lnTo>
                      <a:lnTo>
                        <a:pt x="6138" y="5738"/>
                      </a:lnTo>
                      <a:lnTo>
                        <a:pt x="6004" y="5860"/>
                      </a:lnTo>
                      <a:lnTo>
                        <a:pt x="5876" y="5988"/>
                      </a:lnTo>
                      <a:lnTo>
                        <a:pt x="5753" y="6122"/>
                      </a:lnTo>
                      <a:lnTo>
                        <a:pt x="5636" y="6262"/>
                      </a:lnTo>
                      <a:lnTo>
                        <a:pt x="5526" y="6407"/>
                      </a:lnTo>
                      <a:lnTo>
                        <a:pt x="5423" y="6557"/>
                      </a:lnTo>
                      <a:lnTo>
                        <a:pt x="5326" y="6712"/>
                      </a:lnTo>
                      <a:lnTo>
                        <a:pt x="5237" y="6872"/>
                      </a:lnTo>
                      <a:lnTo>
                        <a:pt x="5156" y="7037"/>
                      </a:lnTo>
                      <a:lnTo>
                        <a:pt x="5082" y="7205"/>
                      </a:lnTo>
                      <a:lnTo>
                        <a:pt x="5016" y="7377"/>
                      </a:lnTo>
                      <a:lnTo>
                        <a:pt x="4959" y="7554"/>
                      </a:lnTo>
                      <a:lnTo>
                        <a:pt x="4909" y="7734"/>
                      </a:lnTo>
                      <a:lnTo>
                        <a:pt x="4867" y="7918"/>
                      </a:lnTo>
                      <a:lnTo>
                        <a:pt x="4835" y="8105"/>
                      </a:lnTo>
                      <a:lnTo>
                        <a:pt x="4812" y="8293"/>
                      </a:lnTo>
                      <a:lnTo>
                        <a:pt x="4797" y="8487"/>
                      </a:lnTo>
                      <a:lnTo>
                        <a:pt x="4792" y="8681"/>
                      </a:lnTo>
                      <a:lnTo>
                        <a:pt x="4792" y="8745"/>
                      </a:lnTo>
                      <a:lnTo>
                        <a:pt x="4795" y="8810"/>
                      </a:lnTo>
                      <a:lnTo>
                        <a:pt x="4797" y="8874"/>
                      </a:lnTo>
                      <a:lnTo>
                        <a:pt x="4801" y="8937"/>
                      </a:lnTo>
                      <a:lnTo>
                        <a:pt x="4805" y="9001"/>
                      </a:lnTo>
                      <a:lnTo>
                        <a:pt x="4811" y="9064"/>
                      </a:lnTo>
                      <a:lnTo>
                        <a:pt x="4817" y="9127"/>
                      </a:lnTo>
                      <a:lnTo>
                        <a:pt x="4825" y="9190"/>
                      </a:lnTo>
                      <a:lnTo>
                        <a:pt x="4834" y="9252"/>
                      </a:lnTo>
                      <a:lnTo>
                        <a:pt x="4843" y="9314"/>
                      </a:lnTo>
                      <a:lnTo>
                        <a:pt x="4854" y="9376"/>
                      </a:lnTo>
                      <a:lnTo>
                        <a:pt x="4866" y="9436"/>
                      </a:lnTo>
                      <a:lnTo>
                        <a:pt x="4878" y="9497"/>
                      </a:lnTo>
                      <a:lnTo>
                        <a:pt x="4892" y="9558"/>
                      </a:lnTo>
                      <a:lnTo>
                        <a:pt x="4906" y="9619"/>
                      </a:lnTo>
                      <a:lnTo>
                        <a:pt x="4922" y="9678"/>
                      </a:lnTo>
                      <a:lnTo>
                        <a:pt x="4938" y="9738"/>
                      </a:lnTo>
                      <a:lnTo>
                        <a:pt x="4955" y="9797"/>
                      </a:lnTo>
                      <a:lnTo>
                        <a:pt x="4973" y="9855"/>
                      </a:lnTo>
                      <a:lnTo>
                        <a:pt x="4992" y="9914"/>
                      </a:lnTo>
                      <a:lnTo>
                        <a:pt x="5012" y="9971"/>
                      </a:lnTo>
                      <a:lnTo>
                        <a:pt x="5032" y="10029"/>
                      </a:lnTo>
                      <a:lnTo>
                        <a:pt x="5054" y="10086"/>
                      </a:lnTo>
                      <a:lnTo>
                        <a:pt x="5077" y="10143"/>
                      </a:lnTo>
                      <a:lnTo>
                        <a:pt x="5101" y="10199"/>
                      </a:lnTo>
                      <a:lnTo>
                        <a:pt x="5125" y="10255"/>
                      </a:lnTo>
                      <a:lnTo>
                        <a:pt x="5150" y="10310"/>
                      </a:lnTo>
                      <a:lnTo>
                        <a:pt x="5176" y="10365"/>
                      </a:lnTo>
                      <a:lnTo>
                        <a:pt x="5202" y="10420"/>
                      </a:lnTo>
                      <a:lnTo>
                        <a:pt x="5230" y="10474"/>
                      </a:lnTo>
                      <a:lnTo>
                        <a:pt x="5258" y="10527"/>
                      </a:lnTo>
                      <a:lnTo>
                        <a:pt x="5287" y="10579"/>
                      </a:lnTo>
                      <a:lnTo>
                        <a:pt x="1135" y="12977"/>
                      </a:lnTo>
                      <a:close/>
                    </a:path>
                  </a:pathLst>
                </a:custGeom>
                <a:solidFill>
                  <a:schemeClr val="accent2">
                    <a:lumMod val="100000"/>
                  </a:schemeClr>
                </a:solidFill>
                <a:ln>
                  <a:solidFill>
                    <a:schemeClr val="bg1"/>
                  </a:solidFill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4" name="任意多边形: 形状 33">
                  <a:extLst>
                    <a:ext uri="{FF2B5EF4-FFF2-40B4-BE49-F238E27FC236}">
                      <a16:creationId xmlns:a16="http://schemas.microsoft.com/office/drawing/2014/main" id="{38331E1A-FBC8-4C3F-B53B-CFF62A7CEC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1355" y="5211763"/>
                  <a:ext cx="1947863" cy="858838"/>
                </a:xfrm>
                <a:custGeom>
                  <a:avLst/>
                  <a:gdLst>
                    <a:gd name="T0" fmla="*/ 252217063 w 14736"/>
                    <a:gd name="T1" fmla="*/ 49939682 h 6488"/>
                    <a:gd name="T2" fmla="*/ 243445731 w 14736"/>
                    <a:gd name="T3" fmla="*/ 61101664 h 6488"/>
                    <a:gd name="T4" fmla="*/ 233696106 w 14736"/>
                    <a:gd name="T5" fmla="*/ 71387467 h 6488"/>
                    <a:gd name="T6" fmla="*/ 223037716 w 14736"/>
                    <a:gd name="T7" fmla="*/ 80727066 h 6488"/>
                    <a:gd name="T8" fmla="*/ 211523302 w 14736"/>
                    <a:gd name="T9" fmla="*/ 89032829 h 6488"/>
                    <a:gd name="T10" fmla="*/ 199257555 w 14736"/>
                    <a:gd name="T11" fmla="*/ 96287150 h 6488"/>
                    <a:gd name="T12" fmla="*/ 186275371 w 14736"/>
                    <a:gd name="T13" fmla="*/ 102349980 h 6488"/>
                    <a:gd name="T14" fmla="*/ 172646807 w 14736"/>
                    <a:gd name="T15" fmla="*/ 107203844 h 6488"/>
                    <a:gd name="T16" fmla="*/ 158494001 w 14736"/>
                    <a:gd name="T17" fmla="*/ 110760980 h 6488"/>
                    <a:gd name="T18" fmla="*/ 143834402 w 14736"/>
                    <a:gd name="T19" fmla="*/ 112951229 h 6488"/>
                    <a:gd name="T20" fmla="*/ 128738199 w 14736"/>
                    <a:gd name="T21" fmla="*/ 113687224 h 6488"/>
                    <a:gd name="T22" fmla="*/ 113641865 w 14736"/>
                    <a:gd name="T23" fmla="*/ 112951229 h 6488"/>
                    <a:gd name="T24" fmla="*/ 98982266 w 14736"/>
                    <a:gd name="T25" fmla="*/ 110760980 h 6488"/>
                    <a:gd name="T26" fmla="*/ 84829460 w 14736"/>
                    <a:gd name="T27" fmla="*/ 107203844 h 6488"/>
                    <a:gd name="T28" fmla="*/ 71200896 w 14736"/>
                    <a:gd name="T29" fmla="*/ 102349980 h 6488"/>
                    <a:gd name="T30" fmla="*/ 58218712 w 14736"/>
                    <a:gd name="T31" fmla="*/ 96287150 h 6488"/>
                    <a:gd name="T32" fmla="*/ 45952964 w 14736"/>
                    <a:gd name="T33" fmla="*/ 89032829 h 6488"/>
                    <a:gd name="T34" fmla="*/ 34438551 w 14736"/>
                    <a:gd name="T35" fmla="*/ 80727066 h 6488"/>
                    <a:gd name="T36" fmla="*/ 23780161 w 14736"/>
                    <a:gd name="T37" fmla="*/ 71387467 h 6488"/>
                    <a:gd name="T38" fmla="*/ 14030535 w 14736"/>
                    <a:gd name="T39" fmla="*/ 61101664 h 6488"/>
                    <a:gd name="T40" fmla="*/ 5259204 w 14736"/>
                    <a:gd name="T41" fmla="*/ 49939682 h 6488"/>
                    <a:gd name="T42" fmla="*/ 72616190 w 14736"/>
                    <a:gd name="T43" fmla="*/ 0 h 6488"/>
                    <a:gd name="T44" fmla="*/ 76267904 w 14736"/>
                    <a:gd name="T45" fmla="*/ 4853732 h 6488"/>
                    <a:gd name="T46" fmla="*/ 80339038 w 14736"/>
                    <a:gd name="T47" fmla="*/ 9392151 h 6488"/>
                    <a:gd name="T48" fmla="*/ 84794564 w 14736"/>
                    <a:gd name="T49" fmla="*/ 13527493 h 6488"/>
                    <a:gd name="T50" fmla="*/ 89599451 w 14736"/>
                    <a:gd name="T51" fmla="*/ 17259890 h 6488"/>
                    <a:gd name="T52" fmla="*/ 94736384 w 14736"/>
                    <a:gd name="T53" fmla="*/ 20571606 h 6488"/>
                    <a:gd name="T54" fmla="*/ 100187916 w 14736"/>
                    <a:gd name="T55" fmla="*/ 23410351 h 6488"/>
                    <a:gd name="T56" fmla="*/ 105883987 w 14736"/>
                    <a:gd name="T57" fmla="*/ 25758389 h 6488"/>
                    <a:gd name="T58" fmla="*/ 111859628 w 14736"/>
                    <a:gd name="T59" fmla="*/ 27580772 h 6488"/>
                    <a:gd name="T60" fmla="*/ 118027464 w 14736"/>
                    <a:gd name="T61" fmla="*/ 28859895 h 6488"/>
                    <a:gd name="T62" fmla="*/ 124387496 w 14736"/>
                    <a:gd name="T63" fmla="*/ 29560812 h 6488"/>
                    <a:gd name="T64" fmla="*/ 130922143 w 14736"/>
                    <a:gd name="T65" fmla="*/ 29665917 h 6488"/>
                    <a:gd name="T66" fmla="*/ 137352100 w 14736"/>
                    <a:gd name="T67" fmla="*/ 29175341 h 6488"/>
                    <a:gd name="T68" fmla="*/ 143589862 w 14736"/>
                    <a:gd name="T69" fmla="*/ 28071348 h 6488"/>
                    <a:gd name="T70" fmla="*/ 149617847 w 14736"/>
                    <a:gd name="T71" fmla="*/ 26424227 h 6488"/>
                    <a:gd name="T72" fmla="*/ 155418741 w 14736"/>
                    <a:gd name="T73" fmla="*/ 24233846 h 6488"/>
                    <a:gd name="T74" fmla="*/ 160957646 w 14736"/>
                    <a:gd name="T75" fmla="*/ 21570495 h 6488"/>
                    <a:gd name="T76" fmla="*/ 166181953 w 14736"/>
                    <a:gd name="T77" fmla="*/ 18416304 h 6488"/>
                    <a:gd name="T78" fmla="*/ 171126691 w 14736"/>
                    <a:gd name="T79" fmla="*/ 14824222 h 6488"/>
                    <a:gd name="T80" fmla="*/ 175687038 w 14736"/>
                    <a:gd name="T81" fmla="*/ 10811457 h 6488"/>
                    <a:gd name="T82" fmla="*/ 179897891 w 14736"/>
                    <a:gd name="T83" fmla="*/ 6395749 h 6488"/>
                    <a:gd name="T84" fmla="*/ 183689456 w 14736"/>
                    <a:gd name="T85" fmla="*/ 1647121 h 6488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0" t="0" r="r" b="b"/>
                  <a:pathLst>
                    <a:path w="14736" h="6488">
                      <a:moveTo>
                        <a:pt x="14736" y="2398"/>
                      </a:moveTo>
                      <a:lnTo>
                        <a:pt x="14589" y="2626"/>
                      </a:lnTo>
                      <a:lnTo>
                        <a:pt x="14435" y="2850"/>
                      </a:lnTo>
                      <a:lnTo>
                        <a:pt x="14273" y="3067"/>
                      </a:lnTo>
                      <a:lnTo>
                        <a:pt x="14106" y="3280"/>
                      </a:lnTo>
                      <a:lnTo>
                        <a:pt x="13933" y="3487"/>
                      </a:lnTo>
                      <a:lnTo>
                        <a:pt x="13753" y="3688"/>
                      </a:lnTo>
                      <a:lnTo>
                        <a:pt x="13567" y="3884"/>
                      </a:lnTo>
                      <a:lnTo>
                        <a:pt x="13375" y="4074"/>
                      </a:lnTo>
                      <a:lnTo>
                        <a:pt x="13177" y="4258"/>
                      </a:lnTo>
                      <a:lnTo>
                        <a:pt x="12973" y="4436"/>
                      </a:lnTo>
                      <a:lnTo>
                        <a:pt x="12765" y="4607"/>
                      </a:lnTo>
                      <a:lnTo>
                        <a:pt x="12550" y="4772"/>
                      </a:lnTo>
                      <a:lnTo>
                        <a:pt x="12331" y="4930"/>
                      </a:lnTo>
                      <a:lnTo>
                        <a:pt x="12106" y="5081"/>
                      </a:lnTo>
                      <a:lnTo>
                        <a:pt x="11876" y="5227"/>
                      </a:lnTo>
                      <a:lnTo>
                        <a:pt x="11643" y="5365"/>
                      </a:lnTo>
                      <a:lnTo>
                        <a:pt x="11404" y="5495"/>
                      </a:lnTo>
                      <a:lnTo>
                        <a:pt x="11160" y="5618"/>
                      </a:lnTo>
                      <a:lnTo>
                        <a:pt x="10912" y="5734"/>
                      </a:lnTo>
                      <a:lnTo>
                        <a:pt x="10661" y="5841"/>
                      </a:lnTo>
                      <a:lnTo>
                        <a:pt x="10405" y="5942"/>
                      </a:lnTo>
                      <a:lnTo>
                        <a:pt x="10145" y="6034"/>
                      </a:lnTo>
                      <a:lnTo>
                        <a:pt x="9881" y="6118"/>
                      </a:lnTo>
                      <a:lnTo>
                        <a:pt x="9614" y="6194"/>
                      </a:lnTo>
                      <a:lnTo>
                        <a:pt x="9344" y="6262"/>
                      </a:lnTo>
                      <a:lnTo>
                        <a:pt x="9071" y="6321"/>
                      </a:lnTo>
                      <a:lnTo>
                        <a:pt x="8794" y="6372"/>
                      </a:lnTo>
                      <a:lnTo>
                        <a:pt x="8514" y="6413"/>
                      </a:lnTo>
                      <a:lnTo>
                        <a:pt x="8232" y="6446"/>
                      </a:lnTo>
                      <a:lnTo>
                        <a:pt x="7946" y="6470"/>
                      </a:lnTo>
                      <a:lnTo>
                        <a:pt x="7658" y="6484"/>
                      </a:lnTo>
                      <a:lnTo>
                        <a:pt x="7368" y="6488"/>
                      </a:lnTo>
                      <a:lnTo>
                        <a:pt x="7078" y="6484"/>
                      </a:lnTo>
                      <a:lnTo>
                        <a:pt x="6790" y="6470"/>
                      </a:lnTo>
                      <a:lnTo>
                        <a:pt x="6504" y="6446"/>
                      </a:lnTo>
                      <a:lnTo>
                        <a:pt x="6222" y="6413"/>
                      </a:lnTo>
                      <a:lnTo>
                        <a:pt x="5942" y="6372"/>
                      </a:lnTo>
                      <a:lnTo>
                        <a:pt x="5665" y="6321"/>
                      </a:lnTo>
                      <a:lnTo>
                        <a:pt x="5392" y="6262"/>
                      </a:lnTo>
                      <a:lnTo>
                        <a:pt x="5122" y="6194"/>
                      </a:lnTo>
                      <a:lnTo>
                        <a:pt x="4855" y="6118"/>
                      </a:lnTo>
                      <a:lnTo>
                        <a:pt x="4591" y="6034"/>
                      </a:lnTo>
                      <a:lnTo>
                        <a:pt x="4331" y="5942"/>
                      </a:lnTo>
                      <a:lnTo>
                        <a:pt x="4075" y="5841"/>
                      </a:lnTo>
                      <a:lnTo>
                        <a:pt x="3824" y="5734"/>
                      </a:lnTo>
                      <a:lnTo>
                        <a:pt x="3576" y="5618"/>
                      </a:lnTo>
                      <a:lnTo>
                        <a:pt x="3332" y="5495"/>
                      </a:lnTo>
                      <a:lnTo>
                        <a:pt x="3093" y="5365"/>
                      </a:lnTo>
                      <a:lnTo>
                        <a:pt x="2860" y="5227"/>
                      </a:lnTo>
                      <a:lnTo>
                        <a:pt x="2630" y="5081"/>
                      </a:lnTo>
                      <a:lnTo>
                        <a:pt x="2405" y="4930"/>
                      </a:lnTo>
                      <a:lnTo>
                        <a:pt x="2186" y="4772"/>
                      </a:lnTo>
                      <a:lnTo>
                        <a:pt x="1971" y="4607"/>
                      </a:lnTo>
                      <a:lnTo>
                        <a:pt x="1763" y="4436"/>
                      </a:lnTo>
                      <a:lnTo>
                        <a:pt x="1559" y="4258"/>
                      </a:lnTo>
                      <a:lnTo>
                        <a:pt x="1361" y="4074"/>
                      </a:lnTo>
                      <a:lnTo>
                        <a:pt x="1169" y="3884"/>
                      </a:lnTo>
                      <a:lnTo>
                        <a:pt x="983" y="3688"/>
                      </a:lnTo>
                      <a:lnTo>
                        <a:pt x="803" y="3487"/>
                      </a:lnTo>
                      <a:lnTo>
                        <a:pt x="630" y="3280"/>
                      </a:lnTo>
                      <a:lnTo>
                        <a:pt x="463" y="3067"/>
                      </a:lnTo>
                      <a:lnTo>
                        <a:pt x="301" y="2850"/>
                      </a:lnTo>
                      <a:lnTo>
                        <a:pt x="147" y="2626"/>
                      </a:lnTo>
                      <a:lnTo>
                        <a:pt x="0" y="2399"/>
                      </a:lnTo>
                      <a:lnTo>
                        <a:pt x="4156" y="0"/>
                      </a:lnTo>
                      <a:lnTo>
                        <a:pt x="4223" y="94"/>
                      </a:lnTo>
                      <a:lnTo>
                        <a:pt x="4292" y="187"/>
                      </a:lnTo>
                      <a:lnTo>
                        <a:pt x="4365" y="277"/>
                      </a:lnTo>
                      <a:lnTo>
                        <a:pt x="4440" y="366"/>
                      </a:lnTo>
                      <a:lnTo>
                        <a:pt x="4518" y="452"/>
                      </a:lnTo>
                      <a:lnTo>
                        <a:pt x="4598" y="536"/>
                      </a:lnTo>
                      <a:lnTo>
                        <a:pt x="4681" y="617"/>
                      </a:lnTo>
                      <a:lnTo>
                        <a:pt x="4766" y="696"/>
                      </a:lnTo>
                      <a:lnTo>
                        <a:pt x="4853" y="772"/>
                      </a:lnTo>
                      <a:lnTo>
                        <a:pt x="4942" y="846"/>
                      </a:lnTo>
                      <a:lnTo>
                        <a:pt x="5035" y="917"/>
                      </a:lnTo>
                      <a:lnTo>
                        <a:pt x="5128" y="985"/>
                      </a:lnTo>
                      <a:lnTo>
                        <a:pt x="5225" y="1051"/>
                      </a:lnTo>
                      <a:lnTo>
                        <a:pt x="5322" y="1114"/>
                      </a:lnTo>
                      <a:lnTo>
                        <a:pt x="5422" y="1174"/>
                      </a:lnTo>
                      <a:lnTo>
                        <a:pt x="5524" y="1231"/>
                      </a:lnTo>
                      <a:lnTo>
                        <a:pt x="5628" y="1285"/>
                      </a:lnTo>
                      <a:lnTo>
                        <a:pt x="5734" y="1336"/>
                      </a:lnTo>
                      <a:lnTo>
                        <a:pt x="5841" y="1383"/>
                      </a:lnTo>
                      <a:lnTo>
                        <a:pt x="5950" y="1428"/>
                      </a:lnTo>
                      <a:lnTo>
                        <a:pt x="6060" y="1470"/>
                      </a:lnTo>
                      <a:lnTo>
                        <a:pt x="6173" y="1508"/>
                      </a:lnTo>
                      <a:lnTo>
                        <a:pt x="6287" y="1543"/>
                      </a:lnTo>
                      <a:lnTo>
                        <a:pt x="6402" y="1574"/>
                      </a:lnTo>
                      <a:lnTo>
                        <a:pt x="6518" y="1602"/>
                      </a:lnTo>
                      <a:lnTo>
                        <a:pt x="6637" y="1627"/>
                      </a:lnTo>
                      <a:lnTo>
                        <a:pt x="6755" y="1647"/>
                      </a:lnTo>
                      <a:lnTo>
                        <a:pt x="6875" y="1665"/>
                      </a:lnTo>
                      <a:lnTo>
                        <a:pt x="6997" y="1678"/>
                      </a:lnTo>
                      <a:lnTo>
                        <a:pt x="7119" y="1687"/>
                      </a:lnTo>
                      <a:lnTo>
                        <a:pt x="7243" y="1693"/>
                      </a:lnTo>
                      <a:lnTo>
                        <a:pt x="7368" y="1695"/>
                      </a:lnTo>
                      <a:lnTo>
                        <a:pt x="7493" y="1693"/>
                      </a:lnTo>
                      <a:lnTo>
                        <a:pt x="7617" y="1687"/>
                      </a:lnTo>
                      <a:lnTo>
                        <a:pt x="7739" y="1678"/>
                      </a:lnTo>
                      <a:lnTo>
                        <a:pt x="7861" y="1665"/>
                      </a:lnTo>
                      <a:lnTo>
                        <a:pt x="7981" y="1647"/>
                      </a:lnTo>
                      <a:lnTo>
                        <a:pt x="8099" y="1627"/>
                      </a:lnTo>
                      <a:lnTo>
                        <a:pt x="8218" y="1602"/>
                      </a:lnTo>
                      <a:lnTo>
                        <a:pt x="8334" y="1574"/>
                      </a:lnTo>
                      <a:lnTo>
                        <a:pt x="8449" y="1543"/>
                      </a:lnTo>
                      <a:lnTo>
                        <a:pt x="8563" y="1508"/>
                      </a:lnTo>
                      <a:lnTo>
                        <a:pt x="8676" y="1469"/>
                      </a:lnTo>
                      <a:lnTo>
                        <a:pt x="8786" y="1428"/>
                      </a:lnTo>
                      <a:lnTo>
                        <a:pt x="8895" y="1383"/>
                      </a:lnTo>
                      <a:lnTo>
                        <a:pt x="9002" y="1336"/>
                      </a:lnTo>
                      <a:lnTo>
                        <a:pt x="9108" y="1285"/>
                      </a:lnTo>
                      <a:lnTo>
                        <a:pt x="9212" y="1231"/>
                      </a:lnTo>
                      <a:lnTo>
                        <a:pt x="9314" y="1174"/>
                      </a:lnTo>
                      <a:lnTo>
                        <a:pt x="9414" y="1114"/>
                      </a:lnTo>
                      <a:lnTo>
                        <a:pt x="9511" y="1051"/>
                      </a:lnTo>
                      <a:lnTo>
                        <a:pt x="9608" y="985"/>
                      </a:lnTo>
                      <a:lnTo>
                        <a:pt x="9701" y="917"/>
                      </a:lnTo>
                      <a:lnTo>
                        <a:pt x="9794" y="846"/>
                      </a:lnTo>
                      <a:lnTo>
                        <a:pt x="9883" y="772"/>
                      </a:lnTo>
                      <a:lnTo>
                        <a:pt x="9970" y="696"/>
                      </a:lnTo>
                      <a:lnTo>
                        <a:pt x="10055" y="617"/>
                      </a:lnTo>
                      <a:lnTo>
                        <a:pt x="10138" y="536"/>
                      </a:lnTo>
                      <a:lnTo>
                        <a:pt x="10218" y="452"/>
                      </a:lnTo>
                      <a:lnTo>
                        <a:pt x="10296" y="365"/>
                      </a:lnTo>
                      <a:lnTo>
                        <a:pt x="10371" y="277"/>
                      </a:lnTo>
                      <a:lnTo>
                        <a:pt x="10444" y="187"/>
                      </a:lnTo>
                      <a:lnTo>
                        <a:pt x="10513" y="94"/>
                      </a:lnTo>
                      <a:lnTo>
                        <a:pt x="10580" y="0"/>
                      </a:lnTo>
                      <a:lnTo>
                        <a:pt x="14736" y="2398"/>
                      </a:lnTo>
                      <a:close/>
                    </a:path>
                  </a:pathLst>
                </a:custGeom>
                <a:solidFill>
                  <a:schemeClr val="accent4">
                    <a:lumMod val="100000"/>
                  </a:schemeClr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5" name="任意多边形: 形状 34">
                  <a:extLst>
                    <a:ext uri="{FF2B5EF4-FFF2-40B4-BE49-F238E27FC236}">
                      <a16:creationId xmlns:a16="http://schemas.microsoft.com/office/drawing/2014/main" id="{543CF2D6-7550-4EC1-BE32-9C144C5884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3832" y="3827665"/>
                  <a:ext cx="1125537" cy="1716089"/>
                </a:xfrm>
                <a:custGeom>
                  <a:avLst/>
                  <a:gdLst>
                    <a:gd name="T0" fmla="*/ 15260909 w 8508"/>
                    <a:gd name="T1" fmla="*/ 1066786 h 12977"/>
                    <a:gd name="T2" fmla="*/ 37294889 w 8508"/>
                    <a:gd name="T3" fmla="*/ 5368709 h 12977"/>
                    <a:gd name="T4" fmla="*/ 58068659 w 8508"/>
                    <a:gd name="T5" fmla="*/ 12748403 h 12977"/>
                    <a:gd name="T6" fmla="*/ 77337346 w 8508"/>
                    <a:gd name="T7" fmla="*/ 22926312 h 12977"/>
                    <a:gd name="T8" fmla="*/ 94821020 w 8508"/>
                    <a:gd name="T9" fmla="*/ 35657259 h 12977"/>
                    <a:gd name="T10" fmla="*/ 110309471 w 8508"/>
                    <a:gd name="T11" fmla="*/ 50696601 h 12977"/>
                    <a:gd name="T12" fmla="*/ 123540231 w 8508"/>
                    <a:gd name="T13" fmla="*/ 67799427 h 12977"/>
                    <a:gd name="T14" fmla="*/ 134250966 w 8508"/>
                    <a:gd name="T15" fmla="*/ 86703637 h 12977"/>
                    <a:gd name="T16" fmla="*/ 142231464 w 8508"/>
                    <a:gd name="T17" fmla="*/ 107164056 h 12977"/>
                    <a:gd name="T18" fmla="*/ 147184202 w 8508"/>
                    <a:gd name="T19" fmla="*/ 128953626 h 12977"/>
                    <a:gd name="T20" fmla="*/ 148899364 w 8508"/>
                    <a:gd name="T21" fmla="*/ 151809982 h 12977"/>
                    <a:gd name="T22" fmla="*/ 148706880 w 8508"/>
                    <a:gd name="T23" fmla="*/ 159452042 h 12977"/>
                    <a:gd name="T24" fmla="*/ 148146756 w 8508"/>
                    <a:gd name="T25" fmla="*/ 166989234 h 12977"/>
                    <a:gd name="T26" fmla="*/ 147219259 w 8508"/>
                    <a:gd name="T27" fmla="*/ 174438884 h 12977"/>
                    <a:gd name="T28" fmla="*/ 145941718 w 8508"/>
                    <a:gd name="T29" fmla="*/ 181748755 h 12977"/>
                    <a:gd name="T30" fmla="*/ 144314133 w 8508"/>
                    <a:gd name="T31" fmla="*/ 188936171 h 12977"/>
                    <a:gd name="T32" fmla="*/ 142371429 w 8508"/>
                    <a:gd name="T33" fmla="*/ 196001132 h 12977"/>
                    <a:gd name="T34" fmla="*/ 140061351 w 8508"/>
                    <a:gd name="T35" fmla="*/ 202926183 h 12977"/>
                    <a:gd name="T36" fmla="*/ 137471211 w 8508"/>
                    <a:gd name="T37" fmla="*/ 209693999 h 12977"/>
                    <a:gd name="T38" fmla="*/ 134548490 w 8508"/>
                    <a:gd name="T39" fmla="*/ 216304317 h 12977"/>
                    <a:gd name="T40" fmla="*/ 131328245 w 8508"/>
                    <a:gd name="T41" fmla="*/ 222739680 h 12977"/>
                    <a:gd name="T42" fmla="*/ 56371092 w 8508"/>
                    <a:gd name="T43" fmla="*/ 185001480 h 12977"/>
                    <a:gd name="T44" fmla="*/ 57858580 w 8508"/>
                    <a:gd name="T45" fmla="*/ 182220854 h 12977"/>
                    <a:gd name="T46" fmla="*/ 59206236 w 8508"/>
                    <a:gd name="T47" fmla="*/ 179335494 h 12977"/>
                    <a:gd name="T48" fmla="*/ 60448852 w 8508"/>
                    <a:gd name="T49" fmla="*/ 176380046 h 12977"/>
                    <a:gd name="T50" fmla="*/ 61533909 w 8508"/>
                    <a:gd name="T51" fmla="*/ 173372230 h 12977"/>
                    <a:gd name="T52" fmla="*/ 62478868 w 8508"/>
                    <a:gd name="T53" fmla="*/ 170294327 h 12977"/>
                    <a:gd name="T54" fmla="*/ 63283996 w 8508"/>
                    <a:gd name="T55" fmla="*/ 167146601 h 12977"/>
                    <a:gd name="T56" fmla="*/ 63949026 w 8508"/>
                    <a:gd name="T57" fmla="*/ 163963831 h 12977"/>
                    <a:gd name="T58" fmla="*/ 64456497 w 8508"/>
                    <a:gd name="T59" fmla="*/ 160711106 h 12977"/>
                    <a:gd name="T60" fmla="*/ 64806541 w 8508"/>
                    <a:gd name="T61" fmla="*/ 157406013 h 12977"/>
                    <a:gd name="T62" fmla="*/ 64981563 w 8508"/>
                    <a:gd name="T63" fmla="*/ 154065877 h 12977"/>
                    <a:gd name="T64" fmla="*/ 64946638 w 8508"/>
                    <a:gd name="T65" fmla="*/ 148417346 h 12977"/>
                    <a:gd name="T66" fmla="*/ 63721485 w 8508"/>
                    <a:gd name="T67" fmla="*/ 138466892 h 12977"/>
                    <a:gd name="T68" fmla="*/ 61113882 w 8508"/>
                    <a:gd name="T69" fmla="*/ 129006125 h 12977"/>
                    <a:gd name="T70" fmla="*/ 57246069 w 8508"/>
                    <a:gd name="T71" fmla="*/ 120174825 h 12977"/>
                    <a:gd name="T72" fmla="*/ 52188292 w 8508"/>
                    <a:gd name="T73" fmla="*/ 112043077 h 12977"/>
                    <a:gd name="T74" fmla="*/ 46062920 w 8508"/>
                    <a:gd name="T75" fmla="*/ 104715883 h 12977"/>
                    <a:gd name="T76" fmla="*/ 39027514 w 8508"/>
                    <a:gd name="T77" fmla="*/ 98315299 h 12977"/>
                    <a:gd name="T78" fmla="*/ 31099403 w 8508"/>
                    <a:gd name="T79" fmla="*/ 92946590 h 12977"/>
                    <a:gd name="T80" fmla="*/ 22453875 w 8508"/>
                    <a:gd name="T81" fmla="*/ 88714622 h 12977"/>
                    <a:gd name="T82" fmla="*/ 13178373 w 8508"/>
                    <a:gd name="T83" fmla="*/ 85741718 h 12977"/>
                    <a:gd name="T84" fmla="*/ 3360210 w 8508"/>
                    <a:gd name="T85" fmla="*/ 84080378 h 12977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0" t="0" r="r" b="b"/>
                  <a:pathLst>
                    <a:path w="8508" h="12977">
                      <a:moveTo>
                        <a:pt x="0" y="0"/>
                      </a:moveTo>
                      <a:lnTo>
                        <a:pt x="439" y="20"/>
                      </a:lnTo>
                      <a:lnTo>
                        <a:pt x="872" y="61"/>
                      </a:lnTo>
                      <a:lnTo>
                        <a:pt x="1299" y="123"/>
                      </a:lnTo>
                      <a:lnTo>
                        <a:pt x="1719" y="205"/>
                      </a:lnTo>
                      <a:lnTo>
                        <a:pt x="2131" y="307"/>
                      </a:lnTo>
                      <a:lnTo>
                        <a:pt x="2536" y="430"/>
                      </a:lnTo>
                      <a:lnTo>
                        <a:pt x="2931" y="570"/>
                      </a:lnTo>
                      <a:lnTo>
                        <a:pt x="3318" y="729"/>
                      </a:lnTo>
                      <a:lnTo>
                        <a:pt x="3695" y="906"/>
                      </a:lnTo>
                      <a:lnTo>
                        <a:pt x="4062" y="1101"/>
                      </a:lnTo>
                      <a:lnTo>
                        <a:pt x="4419" y="1311"/>
                      </a:lnTo>
                      <a:lnTo>
                        <a:pt x="4764" y="1538"/>
                      </a:lnTo>
                      <a:lnTo>
                        <a:pt x="5097" y="1781"/>
                      </a:lnTo>
                      <a:lnTo>
                        <a:pt x="5418" y="2039"/>
                      </a:lnTo>
                      <a:lnTo>
                        <a:pt x="5727" y="2312"/>
                      </a:lnTo>
                      <a:lnTo>
                        <a:pt x="6022" y="2598"/>
                      </a:lnTo>
                      <a:lnTo>
                        <a:pt x="6303" y="2899"/>
                      </a:lnTo>
                      <a:lnTo>
                        <a:pt x="6570" y="3213"/>
                      </a:lnTo>
                      <a:lnTo>
                        <a:pt x="6823" y="3538"/>
                      </a:lnTo>
                      <a:lnTo>
                        <a:pt x="7059" y="3877"/>
                      </a:lnTo>
                      <a:lnTo>
                        <a:pt x="7279" y="4226"/>
                      </a:lnTo>
                      <a:lnTo>
                        <a:pt x="7485" y="4587"/>
                      </a:lnTo>
                      <a:lnTo>
                        <a:pt x="7671" y="4958"/>
                      </a:lnTo>
                      <a:lnTo>
                        <a:pt x="7842" y="5339"/>
                      </a:lnTo>
                      <a:lnTo>
                        <a:pt x="7994" y="5730"/>
                      </a:lnTo>
                      <a:lnTo>
                        <a:pt x="8127" y="6128"/>
                      </a:lnTo>
                      <a:lnTo>
                        <a:pt x="8241" y="6536"/>
                      </a:lnTo>
                      <a:lnTo>
                        <a:pt x="8335" y="6952"/>
                      </a:lnTo>
                      <a:lnTo>
                        <a:pt x="8410" y="7374"/>
                      </a:lnTo>
                      <a:lnTo>
                        <a:pt x="8465" y="7804"/>
                      </a:lnTo>
                      <a:lnTo>
                        <a:pt x="8497" y="8239"/>
                      </a:lnTo>
                      <a:lnTo>
                        <a:pt x="8508" y="8681"/>
                      </a:lnTo>
                      <a:lnTo>
                        <a:pt x="8507" y="8827"/>
                      </a:lnTo>
                      <a:lnTo>
                        <a:pt x="8504" y="8973"/>
                      </a:lnTo>
                      <a:lnTo>
                        <a:pt x="8497" y="9118"/>
                      </a:lnTo>
                      <a:lnTo>
                        <a:pt x="8488" y="9263"/>
                      </a:lnTo>
                      <a:lnTo>
                        <a:pt x="8478" y="9406"/>
                      </a:lnTo>
                      <a:lnTo>
                        <a:pt x="8465" y="9549"/>
                      </a:lnTo>
                      <a:lnTo>
                        <a:pt x="8449" y="9691"/>
                      </a:lnTo>
                      <a:lnTo>
                        <a:pt x="8432" y="9834"/>
                      </a:lnTo>
                      <a:lnTo>
                        <a:pt x="8412" y="9975"/>
                      </a:lnTo>
                      <a:lnTo>
                        <a:pt x="8390" y="10115"/>
                      </a:lnTo>
                      <a:lnTo>
                        <a:pt x="8366" y="10254"/>
                      </a:lnTo>
                      <a:lnTo>
                        <a:pt x="8339" y="10393"/>
                      </a:lnTo>
                      <a:lnTo>
                        <a:pt x="8310" y="10530"/>
                      </a:lnTo>
                      <a:lnTo>
                        <a:pt x="8279" y="10668"/>
                      </a:lnTo>
                      <a:lnTo>
                        <a:pt x="8246" y="10804"/>
                      </a:lnTo>
                      <a:lnTo>
                        <a:pt x="8211" y="10940"/>
                      </a:lnTo>
                      <a:lnTo>
                        <a:pt x="8174" y="11074"/>
                      </a:lnTo>
                      <a:lnTo>
                        <a:pt x="8135" y="11208"/>
                      </a:lnTo>
                      <a:lnTo>
                        <a:pt x="8092" y="11341"/>
                      </a:lnTo>
                      <a:lnTo>
                        <a:pt x="8049" y="11473"/>
                      </a:lnTo>
                      <a:lnTo>
                        <a:pt x="8003" y="11604"/>
                      </a:lnTo>
                      <a:lnTo>
                        <a:pt x="7956" y="11734"/>
                      </a:lnTo>
                      <a:lnTo>
                        <a:pt x="7907" y="11863"/>
                      </a:lnTo>
                      <a:lnTo>
                        <a:pt x="7855" y="11991"/>
                      </a:lnTo>
                      <a:lnTo>
                        <a:pt x="7802" y="12118"/>
                      </a:lnTo>
                      <a:lnTo>
                        <a:pt x="7745" y="12244"/>
                      </a:lnTo>
                      <a:lnTo>
                        <a:pt x="7688" y="12369"/>
                      </a:lnTo>
                      <a:lnTo>
                        <a:pt x="7629" y="12493"/>
                      </a:lnTo>
                      <a:lnTo>
                        <a:pt x="7567" y="12615"/>
                      </a:lnTo>
                      <a:lnTo>
                        <a:pt x="7504" y="12737"/>
                      </a:lnTo>
                      <a:lnTo>
                        <a:pt x="7439" y="12857"/>
                      </a:lnTo>
                      <a:lnTo>
                        <a:pt x="7373" y="12977"/>
                      </a:lnTo>
                      <a:lnTo>
                        <a:pt x="3221" y="10579"/>
                      </a:lnTo>
                      <a:lnTo>
                        <a:pt x="3250" y="10527"/>
                      </a:lnTo>
                      <a:lnTo>
                        <a:pt x="3278" y="10474"/>
                      </a:lnTo>
                      <a:lnTo>
                        <a:pt x="3306" y="10420"/>
                      </a:lnTo>
                      <a:lnTo>
                        <a:pt x="3332" y="10365"/>
                      </a:lnTo>
                      <a:lnTo>
                        <a:pt x="3358" y="10310"/>
                      </a:lnTo>
                      <a:lnTo>
                        <a:pt x="3383" y="10255"/>
                      </a:lnTo>
                      <a:lnTo>
                        <a:pt x="3407" y="10199"/>
                      </a:lnTo>
                      <a:lnTo>
                        <a:pt x="3431" y="10143"/>
                      </a:lnTo>
                      <a:lnTo>
                        <a:pt x="3454" y="10086"/>
                      </a:lnTo>
                      <a:lnTo>
                        <a:pt x="3476" y="10029"/>
                      </a:lnTo>
                      <a:lnTo>
                        <a:pt x="3496" y="9971"/>
                      </a:lnTo>
                      <a:lnTo>
                        <a:pt x="3516" y="9914"/>
                      </a:lnTo>
                      <a:lnTo>
                        <a:pt x="3535" y="9855"/>
                      </a:lnTo>
                      <a:lnTo>
                        <a:pt x="3553" y="9797"/>
                      </a:lnTo>
                      <a:lnTo>
                        <a:pt x="3570" y="9738"/>
                      </a:lnTo>
                      <a:lnTo>
                        <a:pt x="3586" y="9678"/>
                      </a:lnTo>
                      <a:lnTo>
                        <a:pt x="3602" y="9619"/>
                      </a:lnTo>
                      <a:lnTo>
                        <a:pt x="3616" y="9558"/>
                      </a:lnTo>
                      <a:lnTo>
                        <a:pt x="3630" y="9497"/>
                      </a:lnTo>
                      <a:lnTo>
                        <a:pt x="3642" y="9436"/>
                      </a:lnTo>
                      <a:lnTo>
                        <a:pt x="3654" y="9376"/>
                      </a:lnTo>
                      <a:lnTo>
                        <a:pt x="3665" y="9314"/>
                      </a:lnTo>
                      <a:lnTo>
                        <a:pt x="3674" y="9252"/>
                      </a:lnTo>
                      <a:lnTo>
                        <a:pt x="3683" y="9190"/>
                      </a:lnTo>
                      <a:lnTo>
                        <a:pt x="3691" y="9127"/>
                      </a:lnTo>
                      <a:lnTo>
                        <a:pt x="3697" y="9064"/>
                      </a:lnTo>
                      <a:lnTo>
                        <a:pt x="3703" y="9001"/>
                      </a:lnTo>
                      <a:lnTo>
                        <a:pt x="3707" y="8937"/>
                      </a:lnTo>
                      <a:lnTo>
                        <a:pt x="3711" y="8874"/>
                      </a:lnTo>
                      <a:lnTo>
                        <a:pt x="3713" y="8810"/>
                      </a:lnTo>
                      <a:lnTo>
                        <a:pt x="3716" y="8745"/>
                      </a:lnTo>
                      <a:lnTo>
                        <a:pt x="3716" y="8681"/>
                      </a:lnTo>
                      <a:lnTo>
                        <a:pt x="3711" y="8487"/>
                      </a:lnTo>
                      <a:lnTo>
                        <a:pt x="3696" y="8293"/>
                      </a:lnTo>
                      <a:lnTo>
                        <a:pt x="3673" y="8105"/>
                      </a:lnTo>
                      <a:lnTo>
                        <a:pt x="3641" y="7918"/>
                      </a:lnTo>
                      <a:lnTo>
                        <a:pt x="3599" y="7734"/>
                      </a:lnTo>
                      <a:lnTo>
                        <a:pt x="3549" y="7554"/>
                      </a:lnTo>
                      <a:lnTo>
                        <a:pt x="3492" y="7377"/>
                      </a:lnTo>
                      <a:lnTo>
                        <a:pt x="3426" y="7205"/>
                      </a:lnTo>
                      <a:lnTo>
                        <a:pt x="3352" y="7037"/>
                      </a:lnTo>
                      <a:lnTo>
                        <a:pt x="3271" y="6872"/>
                      </a:lnTo>
                      <a:lnTo>
                        <a:pt x="3182" y="6712"/>
                      </a:lnTo>
                      <a:lnTo>
                        <a:pt x="3085" y="6557"/>
                      </a:lnTo>
                      <a:lnTo>
                        <a:pt x="2982" y="6407"/>
                      </a:lnTo>
                      <a:lnTo>
                        <a:pt x="2872" y="6262"/>
                      </a:lnTo>
                      <a:lnTo>
                        <a:pt x="2755" y="6122"/>
                      </a:lnTo>
                      <a:lnTo>
                        <a:pt x="2632" y="5988"/>
                      </a:lnTo>
                      <a:lnTo>
                        <a:pt x="2504" y="5860"/>
                      </a:lnTo>
                      <a:lnTo>
                        <a:pt x="2370" y="5738"/>
                      </a:lnTo>
                      <a:lnTo>
                        <a:pt x="2230" y="5622"/>
                      </a:lnTo>
                      <a:lnTo>
                        <a:pt x="2084" y="5514"/>
                      </a:lnTo>
                      <a:lnTo>
                        <a:pt x="1934" y="5411"/>
                      </a:lnTo>
                      <a:lnTo>
                        <a:pt x="1777" y="5315"/>
                      </a:lnTo>
                      <a:lnTo>
                        <a:pt x="1618" y="5227"/>
                      </a:lnTo>
                      <a:lnTo>
                        <a:pt x="1453" y="5147"/>
                      </a:lnTo>
                      <a:lnTo>
                        <a:pt x="1283" y="5073"/>
                      </a:lnTo>
                      <a:lnTo>
                        <a:pt x="1110" y="5008"/>
                      </a:lnTo>
                      <a:lnTo>
                        <a:pt x="933" y="4952"/>
                      </a:lnTo>
                      <a:lnTo>
                        <a:pt x="753" y="4903"/>
                      </a:lnTo>
                      <a:lnTo>
                        <a:pt x="569" y="4863"/>
                      </a:lnTo>
                      <a:lnTo>
                        <a:pt x="382" y="4831"/>
                      </a:lnTo>
                      <a:lnTo>
                        <a:pt x="192" y="4808"/>
                      </a:lnTo>
                      <a:lnTo>
                        <a:pt x="0" y="479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3">
                    <a:lumMod val="100000"/>
                  </a:schemeClr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5F331607-AF66-440E-A19C-C9C9BC074B23}"/>
                    </a:ext>
                  </a:extLst>
                </p:cNvPr>
                <p:cNvSpPr/>
                <p:nvPr/>
              </p:nvSpPr>
              <p:spPr>
                <a:xfrm rot="18000000">
                  <a:off x="826270" y="4366243"/>
                  <a:ext cx="1042097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Up">
                    <a:avLst>
                      <a:gd name="adj" fmla="val 11671062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析构函数</a:t>
                  </a: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674F1AF2-54F2-4E33-943A-5392E1B6B692}"/>
                    </a:ext>
                  </a:extLst>
                </p:cNvPr>
                <p:cNvSpPr/>
                <p:nvPr/>
              </p:nvSpPr>
              <p:spPr>
                <a:xfrm rot="3600000">
                  <a:off x="1797393" y="4404469"/>
                  <a:ext cx="1031315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Up">
                    <a:avLst>
                      <a:gd name="adj" fmla="val 11671062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析构函数</a:t>
                  </a:r>
                </a:p>
              </p:txBody>
            </p:sp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A08A7DD7-3E01-4177-BE0D-88CB65094B4E}"/>
                    </a:ext>
                  </a:extLst>
                </p:cNvPr>
                <p:cNvSpPr/>
                <p:nvPr/>
              </p:nvSpPr>
              <p:spPr>
                <a:xfrm>
                  <a:off x="1363376" y="5341601"/>
                  <a:ext cx="972119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Down">
                    <a:avLst>
                      <a:gd name="adj" fmla="val 1312104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析构函数</a:t>
                  </a:r>
                </a:p>
              </p:txBody>
            </p:sp>
          </p:grp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CDF5ADAD-EB3B-49F6-8D56-160A9D081F65}"/>
                  </a:ext>
                </a:extLst>
              </p:cNvPr>
              <p:cNvSpPr/>
              <p:nvPr/>
            </p:nvSpPr>
            <p:spPr>
              <a:xfrm>
                <a:off x="2776544" y="2843774"/>
                <a:ext cx="680260" cy="6802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F2A0D76C-A696-4681-B557-241A4312D6A3}"/>
                </a:ext>
              </a:extLst>
            </p:cNvPr>
            <p:cNvSpPr/>
            <p:nvPr/>
          </p:nvSpPr>
          <p:spPr>
            <a:xfrm>
              <a:off x="2699139" y="3255035"/>
              <a:ext cx="683518" cy="507022"/>
            </a:xfrm>
            <a:custGeom>
              <a:avLst/>
              <a:gdLst>
                <a:gd name="connsiteX0" fmla="*/ 9246 w 338138"/>
                <a:gd name="connsiteY0" fmla="*/ 217487 h 250825"/>
                <a:gd name="connsiteX1" fmla="*/ 328892 w 338138"/>
                <a:gd name="connsiteY1" fmla="*/ 217487 h 250825"/>
                <a:gd name="connsiteX2" fmla="*/ 338138 w 338138"/>
                <a:gd name="connsiteY2" fmla="*/ 226822 h 250825"/>
                <a:gd name="connsiteX3" fmla="*/ 314363 w 338138"/>
                <a:gd name="connsiteY3" fmla="*/ 250825 h 250825"/>
                <a:gd name="connsiteX4" fmla="*/ 23775 w 338138"/>
                <a:gd name="connsiteY4" fmla="*/ 250825 h 250825"/>
                <a:gd name="connsiteX5" fmla="*/ 0 w 338138"/>
                <a:gd name="connsiteY5" fmla="*/ 226822 h 250825"/>
                <a:gd name="connsiteX6" fmla="*/ 9246 w 338138"/>
                <a:gd name="connsiteY6" fmla="*/ 217487 h 250825"/>
                <a:gd name="connsiteX7" fmla="*/ 100182 w 338138"/>
                <a:gd name="connsiteY7" fmla="*/ 100012 h 250825"/>
                <a:gd name="connsiteX8" fmla="*/ 123655 w 338138"/>
                <a:gd name="connsiteY8" fmla="*/ 100012 h 250825"/>
                <a:gd name="connsiteX9" fmla="*/ 130175 w 338138"/>
                <a:gd name="connsiteY9" fmla="*/ 106705 h 250825"/>
                <a:gd name="connsiteX10" fmla="*/ 130175 w 338138"/>
                <a:gd name="connsiteY10" fmla="*/ 161583 h 250825"/>
                <a:gd name="connsiteX11" fmla="*/ 123655 w 338138"/>
                <a:gd name="connsiteY11" fmla="*/ 168275 h 250825"/>
                <a:gd name="connsiteX12" fmla="*/ 100182 w 338138"/>
                <a:gd name="connsiteY12" fmla="*/ 168275 h 250825"/>
                <a:gd name="connsiteX13" fmla="*/ 93662 w 338138"/>
                <a:gd name="connsiteY13" fmla="*/ 161583 h 250825"/>
                <a:gd name="connsiteX14" fmla="*/ 93662 w 338138"/>
                <a:gd name="connsiteY14" fmla="*/ 106705 h 250825"/>
                <a:gd name="connsiteX15" fmla="*/ 100182 w 338138"/>
                <a:gd name="connsiteY15" fmla="*/ 100012 h 250825"/>
                <a:gd name="connsiteX16" fmla="*/ 157332 w 338138"/>
                <a:gd name="connsiteY16" fmla="*/ 77787 h 250825"/>
                <a:gd name="connsiteX17" fmla="*/ 180805 w 338138"/>
                <a:gd name="connsiteY17" fmla="*/ 77787 h 250825"/>
                <a:gd name="connsiteX18" fmla="*/ 187325 w 338138"/>
                <a:gd name="connsiteY18" fmla="*/ 84441 h 250825"/>
                <a:gd name="connsiteX19" fmla="*/ 187325 w 338138"/>
                <a:gd name="connsiteY19" fmla="*/ 161622 h 250825"/>
                <a:gd name="connsiteX20" fmla="*/ 180805 w 338138"/>
                <a:gd name="connsiteY20" fmla="*/ 168275 h 250825"/>
                <a:gd name="connsiteX21" fmla="*/ 157332 w 338138"/>
                <a:gd name="connsiteY21" fmla="*/ 168275 h 250825"/>
                <a:gd name="connsiteX22" fmla="*/ 150812 w 338138"/>
                <a:gd name="connsiteY22" fmla="*/ 161622 h 250825"/>
                <a:gd name="connsiteX23" fmla="*/ 150812 w 338138"/>
                <a:gd name="connsiteY23" fmla="*/ 84441 h 250825"/>
                <a:gd name="connsiteX24" fmla="*/ 157332 w 338138"/>
                <a:gd name="connsiteY24" fmla="*/ 77787 h 250825"/>
                <a:gd name="connsiteX25" fmla="*/ 216070 w 338138"/>
                <a:gd name="connsiteY25" fmla="*/ 49212 h 250825"/>
                <a:gd name="connsiteX26" fmla="*/ 239543 w 338138"/>
                <a:gd name="connsiteY26" fmla="*/ 49212 h 250825"/>
                <a:gd name="connsiteX27" fmla="*/ 246063 w 338138"/>
                <a:gd name="connsiteY27" fmla="*/ 55827 h 250825"/>
                <a:gd name="connsiteX28" fmla="*/ 246063 w 338138"/>
                <a:gd name="connsiteY28" fmla="*/ 161661 h 250825"/>
                <a:gd name="connsiteX29" fmla="*/ 239543 w 338138"/>
                <a:gd name="connsiteY29" fmla="*/ 168275 h 250825"/>
                <a:gd name="connsiteX30" fmla="*/ 216070 w 338138"/>
                <a:gd name="connsiteY30" fmla="*/ 168275 h 250825"/>
                <a:gd name="connsiteX31" fmla="*/ 209550 w 338138"/>
                <a:gd name="connsiteY31" fmla="*/ 161661 h 250825"/>
                <a:gd name="connsiteX32" fmla="*/ 209550 w 338138"/>
                <a:gd name="connsiteY32" fmla="*/ 55827 h 250825"/>
                <a:gd name="connsiteX33" fmla="*/ 216070 w 338138"/>
                <a:gd name="connsiteY33" fmla="*/ 49212 h 250825"/>
                <a:gd name="connsiteX34" fmla="*/ 53428 w 338138"/>
                <a:gd name="connsiteY34" fmla="*/ 22225 h 250825"/>
                <a:gd name="connsiteX35" fmla="*/ 50800 w 338138"/>
                <a:gd name="connsiteY35" fmla="*/ 24858 h 250825"/>
                <a:gd name="connsiteX36" fmla="*/ 50800 w 338138"/>
                <a:gd name="connsiteY36" fmla="*/ 182834 h 250825"/>
                <a:gd name="connsiteX37" fmla="*/ 53428 w 338138"/>
                <a:gd name="connsiteY37" fmla="*/ 184150 h 250825"/>
                <a:gd name="connsiteX38" fmla="*/ 284710 w 338138"/>
                <a:gd name="connsiteY38" fmla="*/ 184150 h 250825"/>
                <a:gd name="connsiteX39" fmla="*/ 287338 w 338138"/>
                <a:gd name="connsiteY39" fmla="*/ 182834 h 250825"/>
                <a:gd name="connsiteX40" fmla="*/ 287338 w 338138"/>
                <a:gd name="connsiteY40" fmla="*/ 24858 h 250825"/>
                <a:gd name="connsiteX41" fmla="*/ 284710 w 338138"/>
                <a:gd name="connsiteY41" fmla="*/ 22225 h 250825"/>
                <a:gd name="connsiteX42" fmla="*/ 53428 w 338138"/>
                <a:gd name="connsiteY42" fmla="*/ 22225 h 250825"/>
                <a:gd name="connsiteX43" fmla="*/ 53663 w 338138"/>
                <a:gd name="connsiteY43" fmla="*/ 0 h 250825"/>
                <a:gd name="connsiteX44" fmla="*/ 286062 w 338138"/>
                <a:gd name="connsiteY44" fmla="*/ 0 h 250825"/>
                <a:gd name="connsiteX45" fmla="*/ 311150 w 338138"/>
                <a:gd name="connsiteY45" fmla="*/ 25008 h 250825"/>
                <a:gd name="connsiteX46" fmla="*/ 311150 w 338138"/>
                <a:gd name="connsiteY46" fmla="*/ 182955 h 250825"/>
                <a:gd name="connsiteX47" fmla="*/ 286062 w 338138"/>
                <a:gd name="connsiteY47" fmla="*/ 207963 h 250825"/>
                <a:gd name="connsiteX48" fmla="*/ 53663 w 338138"/>
                <a:gd name="connsiteY48" fmla="*/ 207963 h 250825"/>
                <a:gd name="connsiteX49" fmla="*/ 28575 w 338138"/>
                <a:gd name="connsiteY49" fmla="*/ 182955 h 250825"/>
                <a:gd name="connsiteX50" fmla="*/ 28575 w 338138"/>
                <a:gd name="connsiteY50" fmla="*/ 25008 h 250825"/>
                <a:gd name="connsiteX51" fmla="*/ 53663 w 338138"/>
                <a:gd name="connsiteY51" fmla="*/ 0 h 250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38138" h="250825">
                  <a:moveTo>
                    <a:pt x="9246" y="217487"/>
                  </a:moveTo>
                  <a:cubicBezTo>
                    <a:pt x="9246" y="217487"/>
                    <a:pt x="9246" y="217487"/>
                    <a:pt x="328892" y="217487"/>
                  </a:cubicBezTo>
                  <a:cubicBezTo>
                    <a:pt x="334176" y="217487"/>
                    <a:pt x="338138" y="221488"/>
                    <a:pt x="338138" y="226822"/>
                  </a:cubicBezTo>
                  <a:cubicBezTo>
                    <a:pt x="338138" y="240157"/>
                    <a:pt x="327571" y="250825"/>
                    <a:pt x="314363" y="250825"/>
                  </a:cubicBezTo>
                  <a:cubicBezTo>
                    <a:pt x="314363" y="250825"/>
                    <a:pt x="314363" y="250825"/>
                    <a:pt x="23775" y="250825"/>
                  </a:cubicBezTo>
                  <a:cubicBezTo>
                    <a:pt x="10567" y="250825"/>
                    <a:pt x="0" y="240157"/>
                    <a:pt x="0" y="226822"/>
                  </a:cubicBezTo>
                  <a:cubicBezTo>
                    <a:pt x="0" y="221488"/>
                    <a:pt x="3962" y="217487"/>
                    <a:pt x="9246" y="217487"/>
                  </a:cubicBezTo>
                  <a:close/>
                  <a:moveTo>
                    <a:pt x="100182" y="100012"/>
                  </a:moveTo>
                  <a:cubicBezTo>
                    <a:pt x="100182" y="100012"/>
                    <a:pt x="100182" y="100012"/>
                    <a:pt x="123655" y="100012"/>
                  </a:cubicBezTo>
                  <a:cubicBezTo>
                    <a:pt x="127567" y="100012"/>
                    <a:pt x="130175" y="102689"/>
                    <a:pt x="130175" y="106705"/>
                  </a:cubicBezTo>
                  <a:cubicBezTo>
                    <a:pt x="130175" y="106705"/>
                    <a:pt x="130175" y="106705"/>
                    <a:pt x="130175" y="161583"/>
                  </a:cubicBezTo>
                  <a:cubicBezTo>
                    <a:pt x="130175" y="165598"/>
                    <a:pt x="127567" y="168275"/>
                    <a:pt x="123655" y="168275"/>
                  </a:cubicBezTo>
                  <a:cubicBezTo>
                    <a:pt x="123655" y="168275"/>
                    <a:pt x="123655" y="168275"/>
                    <a:pt x="100182" y="168275"/>
                  </a:cubicBezTo>
                  <a:cubicBezTo>
                    <a:pt x="96270" y="168275"/>
                    <a:pt x="93662" y="165598"/>
                    <a:pt x="93662" y="161583"/>
                  </a:cubicBezTo>
                  <a:cubicBezTo>
                    <a:pt x="93662" y="161583"/>
                    <a:pt x="93662" y="161583"/>
                    <a:pt x="93662" y="106705"/>
                  </a:cubicBezTo>
                  <a:cubicBezTo>
                    <a:pt x="93662" y="102689"/>
                    <a:pt x="96270" y="100012"/>
                    <a:pt x="100182" y="100012"/>
                  </a:cubicBezTo>
                  <a:close/>
                  <a:moveTo>
                    <a:pt x="157332" y="77787"/>
                  </a:moveTo>
                  <a:cubicBezTo>
                    <a:pt x="157332" y="77787"/>
                    <a:pt x="157332" y="77787"/>
                    <a:pt x="180805" y="77787"/>
                  </a:cubicBezTo>
                  <a:cubicBezTo>
                    <a:pt x="184717" y="77787"/>
                    <a:pt x="187325" y="81779"/>
                    <a:pt x="187325" y="84441"/>
                  </a:cubicBezTo>
                  <a:cubicBezTo>
                    <a:pt x="187325" y="84441"/>
                    <a:pt x="187325" y="84441"/>
                    <a:pt x="187325" y="161622"/>
                  </a:cubicBezTo>
                  <a:cubicBezTo>
                    <a:pt x="187325" y="165614"/>
                    <a:pt x="184717" y="168275"/>
                    <a:pt x="180805" y="168275"/>
                  </a:cubicBezTo>
                  <a:cubicBezTo>
                    <a:pt x="180805" y="168275"/>
                    <a:pt x="180805" y="168275"/>
                    <a:pt x="157332" y="168275"/>
                  </a:cubicBezTo>
                  <a:cubicBezTo>
                    <a:pt x="153420" y="168275"/>
                    <a:pt x="150812" y="165614"/>
                    <a:pt x="150812" y="161622"/>
                  </a:cubicBezTo>
                  <a:cubicBezTo>
                    <a:pt x="150812" y="161622"/>
                    <a:pt x="150812" y="161622"/>
                    <a:pt x="150812" y="84441"/>
                  </a:cubicBezTo>
                  <a:cubicBezTo>
                    <a:pt x="150812" y="81779"/>
                    <a:pt x="153420" y="77787"/>
                    <a:pt x="157332" y="77787"/>
                  </a:cubicBezTo>
                  <a:close/>
                  <a:moveTo>
                    <a:pt x="216070" y="49212"/>
                  </a:moveTo>
                  <a:cubicBezTo>
                    <a:pt x="216070" y="49212"/>
                    <a:pt x="216070" y="49212"/>
                    <a:pt x="239543" y="49212"/>
                  </a:cubicBezTo>
                  <a:cubicBezTo>
                    <a:pt x="243455" y="49212"/>
                    <a:pt x="246063" y="51858"/>
                    <a:pt x="246063" y="55827"/>
                  </a:cubicBezTo>
                  <a:cubicBezTo>
                    <a:pt x="246063" y="55827"/>
                    <a:pt x="246063" y="55827"/>
                    <a:pt x="246063" y="161661"/>
                  </a:cubicBezTo>
                  <a:cubicBezTo>
                    <a:pt x="246063" y="165629"/>
                    <a:pt x="243455" y="168275"/>
                    <a:pt x="239543" y="168275"/>
                  </a:cubicBezTo>
                  <a:cubicBezTo>
                    <a:pt x="239543" y="168275"/>
                    <a:pt x="239543" y="168275"/>
                    <a:pt x="216070" y="168275"/>
                  </a:cubicBezTo>
                  <a:cubicBezTo>
                    <a:pt x="212158" y="168275"/>
                    <a:pt x="209550" y="165629"/>
                    <a:pt x="209550" y="161661"/>
                  </a:cubicBezTo>
                  <a:cubicBezTo>
                    <a:pt x="209550" y="161661"/>
                    <a:pt x="209550" y="161661"/>
                    <a:pt x="209550" y="55827"/>
                  </a:cubicBezTo>
                  <a:cubicBezTo>
                    <a:pt x="209550" y="51858"/>
                    <a:pt x="212158" y="49212"/>
                    <a:pt x="216070" y="49212"/>
                  </a:cubicBezTo>
                  <a:close/>
                  <a:moveTo>
                    <a:pt x="53428" y="22225"/>
                  </a:moveTo>
                  <a:cubicBezTo>
                    <a:pt x="52114" y="22225"/>
                    <a:pt x="50800" y="23541"/>
                    <a:pt x="50800" y="24858"/>
                  </a:cubicBezTo>
                  <a:lnTo>
                    <a:pt x="50800" y="182834"/>
                  </a:lnTo>
                  <a:cubicBezTo>
                    <a:pt x="50800" y="184150"/>
                    <a:pt x="52114" y="184150"/>
                    <a:pt x="53428" y="184150"/>
                  </a:cubicBezTo>
                  <a:cubicBezTo>
                    <a:pt x="53428" y="184150"/>
                    <a:pt x="53428" y="184150"/>
                    <a:pt x="284710" y="184150"/>
                  </a:cubicBezTo>
                  <a:cubicBezTo>
                    <a:pt x="286024" y="184150"/>
                    <a:pt x="287338" y="184150"/>
                    <a:pt x="287338" y="182834"/>
                  </a:cubicBezTo>
                  <a:cubicBezTo>
                    <a:pt x="287338" y="182834"/>
                    <a:pt x="287338" y="182834"/>
                    <a:pt x="287338" y="24858"/>
                  </a:cubicBezTo>
                  <a:cubicBezTo>
                    <a:pt x="287338" y="23541"/>
                    <a:pt x="286024" y="22225"/>
                    <a:pt x="284710" y="22225"/>
                  </a:cubicBezTo>
                  <a:cubicBezTo>
                    <a:pt x="284710" y="22225"/>
                    <a:pt x="284710" y="22225"/>
                    <a:pt x="53428" y="22225"/>
                  </a:cubicBezTo>
                  <a:close/>
                  <a:moveTo>
                    <a:pt x="53663" y="0"/>
                  </a:moveTo>
                  <a:cubicBezTo>
                    <a:pt x="53663" y="0"/>
                    <a:pt x="53663" y="0"/>
                    <a:pt x="286062" y="0"/>
                  </a:cubicBezTo>
                  <a:cubicBezTo>
                    <a:pt x="300587" y="0"/>
                    <a:pt x="311150" y="10530"/>
                    <a:pt x="311150" y="25008"/>
                  </a:cubicBezTo>
                  <a:cubicBezTo>
                    <a:pt x="311150" y="25008"/>
                    <a:pt x="311150" y="25008"/>
                    <a:pt x="311150" y="182955"/>
                  </a:cubicBezTo>
                  <a:cubicBezTo>
                    <a:pt x="311150" y="196117"/>
                    <a:pt x="300587" y="207963"/>
                    <a:pt x="286062" y="207963"/>
                  </a:cubicBezTo>
                  <a:cubicBezTo>
                    <a:pt x="286062" y="207963"/>
                    <a:pt x="286062" y="207963"/>
                    <a:pt x="53663" y="207963"/>
                  </a:cubicBezTo>
                  <a:cubicBezTo>
                    <a:pt x="39138" y="207963"/>
                    <a:pt x="28575" y="196117"/>
                    <a:pt x="28575" y="182955"/>
                  </a:cubicBezTo>
                  <a:cubicBezTo>
                    <a:pt x="28575" y="182955"/>
                    <a:pt x="28575" y="182955"/>
                    <a:pt x="28575" y="25008"/>
                  </a:cubicBezTo>
                  <a:cubicBezTo>
                    <a:pt x="28575" y="10530"/>
                    <a:pt x="39138" y="0"/>
                    <a:pt x="53663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9" name="千图PPT彼岸天：ID 8661124库_组合 6">
            <a:extLst>
              <a:ext uri="{FF2B5EF4-FFF2-40B4-BE49-F238E27FC236}">
                <a16:creationId xmlns:a16="http://schemas.microsoft.com/office/drawing/2014/main" id="{D3CD4B29-3B3B-4BD1-8911-3B7BABC7CEFF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706873" y="1594553"/>
            <a:ext cx="3113238" cy="4351653"/>
            <a:chOff x="397213" y="1181804"/>
            <a:chExt cx="3113238" cy="4351653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F1327507-19DC-4A4C-8DD4-AC3D83756829}"/>
                </a:ext>
              </a:extLst>
            </p:cNvPr>
            <p:cNvGrpSpPr/>
            <p:nvPr/>
          </p:nvGrpSpPr>
          <p:grpSpPr>
            <a:xfrm>
              <a:off x="397213" y="1181804"/>
              <a:ext cx="3113238" cy="4351653"/>
              <a:chOff x="-265354" y="976153"/>
              <a:chExt cx="4484374" cy="4351653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BB69CBA3-5989-4BFD-B750-8367254028F4}"/>
                  </a:ext>
                </a:extLst>
              </p:cNvPr>
              <p:cNvGrpSpPr/>
              <p:nvPr/>
            </p:nvGrpSpPr>
            <p:grpSpPr>
              <a:xfrm>
                <a:off x="-265354" y="976153"/>
                <a:ext cx="3761196" cy="924295"/>
                <a:chOff x="-141597" y="1309391"/>
                <a:chExt cx="3761196" cy="924295"/>
              </a:xfrm>
            </p:grpSpPr>
            <p:sp>
              <p:nvSpPr>
                <p:cNvPr id="51" name="文本框 141">
                  <a:extLst>
                    <a:ext uri="{FF2B5EF4-FFF2-40B4-BE49-F238E27FC236}">
                      <a16:creationId xmlns:a16="http://schemas.microsoft.com/office/drawing/2014/main" id="{35F0E83E-5A2E-4D3A-A188-AEDAC48DA127}"/>
                    </a:ext>
                  </a:extLst>
                </p:cNvPr>
                <p:cNvSpPr txBox="1"/>
                <p:nvPr/>
              </p:nvSpPr>
              <p:spPr>
                <a:xfrm>
                  <a:off x="-141597" y="1725855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2000" dirty="0"/>
                    <a:t>即不管愿意与否，它们都会被“强制”地执行</a:t>
                  </a:r>
                </a:p>
              </p:txBody>
            </p:sp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7417DD34-08EA-4298-B5C8-8EDD0C404D78}"/>
                    </a:ext>
                  </a:extLst>
                </p:cNvPr>
                <p:cNvSpPr/>
                <p:nvPr/>
              </p:nvSpPr>
              <p:spPr>
                <a:xfrm>
                  <a:off x="-141596" y="1309391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 dirty="0">
                      <a:solidFill>
                        <a:schemeClr val="accent1"/>
                      </a:solidFill>
                    </a:rPr>
                    <a:t>构造函数与析构函数被“隐含”调用</a:t>
                  </a:r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57E7D45D-22F1-4D94-A35E-290413C1B8DB}"/>
                  </a:ext>
                </a:extLst>
              </p:cNvPr>
              <p:cNvGrpSpPr/>
              <p:nvPr/>
            </p:nvGrpSpPr>
            <p:grpSpPr>
              <a:xfrm>
                <a:off x="-249406" y="2645348"/>
                <a:ext cx="4468426" cy="1374424"/>
                <a:chOff x="-125649" y="1654678"/>
                <a:chExt cx="4468426" cy="1374424"/>
              </a:xfrm>
            </p:grpSpPr>
            <p:sp>
              <p:nvSpPr>
                <p:cNvPr id="49" name="文本框 139">
                  <a:extLst>
                    <a:ext uri="{FF2B5EF4-FFF2-40B4-BE49-F238E27FC236}">
                      <a16:creationId xmlns:a16="http://schemas.microsoft.com/office/drawing/2014/main" id="{1B4B8E57-087D-4C1A-AAE7-890AC0C5F758}"/>
                    </a:ext>
                  </a:extLst>
                </p:cNvPr>
                <p:cNvSpPr txBox="1"/>
                <p:nvPr/>
              </p:nvSpPr>
              <p:spPr>
                <a:xfrm>
                  <a:off x="-125649" y="2214117"/>
                  <a:ext cx="3738451" cy="81498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dirty="0"/>
                    <a:t>它也是“强制”的，没有定义每个类也有一个这样的构造函数</a:t>
                  </a:r>
                  <a:br>
                    <a:rPr lang="zh-CN" altLang="en-US" dirty="0"/>
                  </a:br>
                  <a:endParaRPr lang="zh-CN" altLang="en-US" dirty="0"/>
                </a:p>
              </p:txBody>
            </p:sp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F2B27B59-E527-404E-8833-0ADE06E5BEF6}"/>
                    </a:ext>
                  </a:extLst>
                </p:cNvPr>
                <p:cNvSpPr/>
                <p:nvPr/>
              </p:nvSpPr>
              <p:spPr>
                <a:xfrm>
                  <a:off x="-125649" y="1654678"/>
                  <a:ext cx="4468426" cy="690031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en-US" altLang="zh-CN" sz="1600" b="1" dirty="0">
                      <a:solidFill>
                        <a:schemeClr val="accent2"/>
                      </a:solidFill>
                    </a:rPr>
                    <a:t>C++</a:t>
                  </a:r>
                  <a:r>
                    <a:rPr lang="zh-CN" altLang="en-US" sz="1600" b="1" dirty="0">
                      <a:solidFill>
                        <a:schemeClr val="accent2"/>
                      </a:solidFill>
                    </a:rPr>
                    <a:t>类都有缺省的构造函数，</a:t>
                  </a:r>
                  <a:endParaRPr lang="en-US" altLang="zh-CN" sz="1600" b="1" dirty="0">
                    <a:solidFill>
                      <a:schemeClr val="accent2"/>
                    </a:solidFill>
                  </a:endParaRPr>
                </a:p>
                <a:p>
                  <a:r>
                    <a:rPr lang="zh-CN" altLang="en-US" sz="1600" b="1" dirty="0">
                      <a:solidFill>
                        <a:schemeClr val="accent2"/>
                      </a:solidFill>
                    </a:rPr>
                    <a:t>即没有参数的构造函数</a:t>
                  </a:r>
                </a:p>
              </p:txBody>
            </p:sp>
          </p:grpSp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0D634367-CCA5-403F-88B2-B31841D5B7F9}"/>
                  </a:ext>
                </a:extLst>
              </p:cNvPr>
              <p:cNvGrpSpPr/>
              <p:nvPr/>
            </p:nvGrpSpPr>
            <p:grpSpPr>
              <a:xfrm>
                <a:off x="-139825" y="4321129"/>
                <a:ext cx="3761196" cy="1006677"/>
                <a:chOff x="-16068" y="2006551"/>
                <a:chExt cx="3761196" cy="1006677"/>
              </a:xfrm>
            </p:grpSpPr>
            <p:sp>
              <p:nvSpPr>
                <p:cNvPr id="47" name="文本框 137">
                  <a:extLst>
                    <a:ext uri="{FF2B5EF4-FFF2-40B4-BE49-F238E27FC236}">
                      <a16:creationId xmlns:a16="http://schemas.microsoft.com/office/drawing/2014/main" id="{3F7468AF-BFFE-43E6-955E-E3A4028EE1E0}"/>
                    </a:ext>
                  </a:extLst>
                </p:cNvPr>
                <p:cNvSpPr txBox="1"/>
                <p:nvPr/>
              </p:nvSpPr>
              <p:spPr>
                <a:xfrm>
                  <a:off x="-16068" y="2505397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dirty="0"/>
                    <a:t>不管有用没用，希望编程人员为每个类定义明确的构造与析构函数</a:t>
                  </a:r>
                </a:p>
              </p:txBody>
            </p:sp>
            <p:sp>
              <p:nvSpPr>
                <p:cNvPr id="48" name="矩形 47">
                  <a:extLst>
                    <a:ext uri="{FF2B5EF4-FFF2-40B4-BE49-F238E27FC236}">
                      <a16:creationId xmlns:a16="http://schemas.microsoft.com/office/drawing/2014/main" id="{EE91F049-1373-438E-89F5-C7044FCEB706}"/>
                    </a:ext>
                  </a:extLst>
                </p:cNvPr>
                <p:cNvSpPr/>
                <p:nvPr/>
              </p:nvSpPr>
              <p:spPr>
                <a:xfrm>
                  <a:off x="-16067" y="2006551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 dirty="0">
                      <a:solidFill>
                        <a:schemeClr val="accent5"/>
                      </a:solidFill>
                    </a:rPr>
                    <a:t>编程习惯</a:t>
                  </a:r>
                </a:p>
              </p:txBody>
            </p:sp>
          </p:grp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26226376-4AB6-464E-91F5-35764206107F}"/>
                </a:ext>
              </a:extLst>
            </p:cNvPr>
            <p:cNvGrpSpPr/>
            <p:nvPr/>
          </p:nvGrpSpPr>
          <p:grpSpPr>
            <a:xfrm>
              <a:off x="397213" y="2704446"/>
              <a:ext cx="2459344" cy="1640658"/>
              <a:chOff x="397213" y="2919274"/>
              <a:chExt cx="2459344" cy="1640658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68F4AE5-8077-4E0F-B74E-FD783B5395EC}"/>
                  </a:ext>
                </a:extLst>
              </p:cNvPr>
              <p:cNvCxnSpPr/>
              <p:nvPr/>
            </p:nvCxnSpPr>
            <p:spPr>
              <a:xfrm>
                <a:off x="397213" y="291927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3D4A9E75-B02E-42DB-A6F6-5D6C907C0C4A}"/>
                  </a:ext>
                </a:extLst>
              </p:cNvPr>
              <p:cNvCxnSpPr/>
              <p:nvPr/>
            </p:nvCxnSpPr>
            <p:spPr>
              <a:xfrm>
                <a:off x="408285" y="4559932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67914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3"/>
          <p:cNvGrpSpPr/>
          <p:nvPr>
            <p:custDataLst>
              <p:tags r:id="rId1"/>
            </p:custDataLst>
          </p:nvPr>
        </p:nvGrpSpPr>
        <p:grpSpPr>
          <a:xfrm>
            <a:off x="2352446" y="1519038"/>
            <a:ext cx="5905253" cy="851116"/>
            <a:chOff x="3306007" y="1985645"/>
            <a:chExt cx="5905253" cy="851116"/>
          </a:xfrm>
        </p:grpSpPr>
        <p:cxnSp>
          <p:nvCxnSpPr>
            <p:cNvPr id="33" name="直接箭头连接符 32"/>
            <p:cNvCxnSpPr/>
            <p:nvPr/>
          </p:nvCxnSpPr>
          <p:spPr>
            <a:xfrm>
              <a:off x="4274381" y="2411204"/>
              <a:ext cx="954240" cy="0"/>
            </a:xfrm>
            <a:prstGeom prst="straightConnector1">
              <a:avLst/>
            </a:prstGeom>
            <a:ln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圆角矩形 10"/>
            <p:cNvSpPr/>
            <p:nvPr/>
          </p:nvSpPr>
          <p:spPr>
            <a:xfrm>
              <a:off x="5291631" y="2235778"/>
              <a:ext cx="3919629" cy="35298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</a:rPr>
                <a:t>何时创建对象，何时调用构造函数</a:t>
              </a: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3306007" y="1985645"/>
              <a:ext cx="1032574" cy="851116"/>
              <a:chOff x="2531604" y="1628800"/>
              <a:chExt cx="1898423" cy="1564806"/>
            </a:xfrm>
          </p:grpSpPr>
          <p:sp>
            <p:nvSpPr>
              <p:cNvPr id="37" name="圆角矩形 11"/>
              <p:cNvSpPr/>
              <p:nvPr/>
            </p:nvSpPr>
            <p:spPr>
              <a:xfrm>
                <a:off x="2531604" y="1628800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任意多边形 14"/>
              <p:cNvSpPr/>
              <p:nvPr/>
            </p:nvSpPr>
            <p:spPr bwMode="auto">
              <a:xfrm>
                <a:off x="3121138" y="2096805"/>
                <a:ext cx="628796" cy="628796"/>
              </a:xfrm>
              <a:custGeom>
                <a:avLst/>
                <a:gdLst>
                  <a:gd name="T0" fmla="*/ 223 w 228"/>
                  <a:gd name="T1" fmla="*/ 95 h 228"/>
                  <a:gd name="T2" fmla="*/ 196 w 228"/>
                  <a:gd name="T3" fmla="*/ 90 h 228"/>
                  <a:gd name="T4" fmla="*/ 189 w 228"/>
                  <a:gd name="T5" fmla="*/ 74 h 228"/>
                  <a:gd name="T6" fmla="*/ 205 w 228"/>
                  <a:gd name="T7" fmla="*/ 50 h 228"/>
                  <a:gd name="T8" fmla="*/ 205 w 228"/>
                  <a:gd name="T9" fmla="*/ 43 h 228"/>
                  <a:gd name="T10" fmla="*/ 185 w 228"/>
                  <a:gd name="T11" fmla="*/ 24 h 228"/>
                  <a:gd name="T12" fmla="*/ 178 w 228"/>
                  <a:gd name="T13" fmla="*/ 23 h 228"/>
                  <a:gd name="T14" fmla="*/ 155 w 228"/>
                  <a:gd name="T15" fmla="*/ 39 h 228"/>
                  <a:gd name="T16" fmla="*/ 138 w 228"/>
                  <a:gd name="T17" fmla="*/ 32 h 228"/>
                  <a:gd name="T18" fmla="*/ 133 w 228"/>
                  <a:gd name="T19" fmla="*/ 5 h 228"/>
                  <a:gd name="T20" fmla="*/ 127 w 228"/>
                  <a:gd name="T21" fmla="*/ 0 h 228"/>
                  <a:gd name="T22" fmla="*/ 100 w 228"/>
                  <a:gd name="T23" fmla="*/ 0 h 228"/>
                  <a:gd name="T24" fmla="*/ 94 w 228"/>
                  <a:gd name="T25" fmla="*/ 5 h 228"/>
                  <a:gd name="T26" fmla="*/ 89 w 228"/>
                  <a:gd name="T27" fmla="*/ 32 h 228"/>
                  <a:gd name="T28" fmla="*/ 73 w 228"/>
                  <a:gd name="T29" fmla="*/ 39 h 228"/>
                  <a:gd name="T30" fmla="*/ 50 w 228"/>
                  <a:gd name="T31" fmla="*/ 23 h 228"/>
                  <a:gd name="T32" fmla="*/ 43 w 228"/>
                  <a:gd name="T33" fmla="*/ 24 h 228"/>
                  <a:gd name="T34" fmla="*/ 23 w 228"/>
                  <a:gd name="T35" fmla="*/ 43 h 228"/>
                  <a:gd name="T36" fmla="*/ 23 w 228"/>
                  <a:gd name="T37" fmla="*/ 51 h 228"/>
                  <a:gd name="T38" fmla="*/ 39 w 228"/>
                  <a:gd name="T39" fmla="*/ 74 h 228"/>
                  <a:gd name="T40" fmla="*/ 32 w 228"/>
                  <a:gd name="T41" fmla="*/ 90 h 228"/>
                  <a:gd name="T42" fmla="*/ 5 w 228"/>
                  <a:gd name="T43" fmla="*/ 95 h 228"/>
                  <a:gd name="T44" fmla="*/ 0 w 228"/>
                  <a:gd name="T45" fmla="*/ 100 h 228"/>
                  <a:gd name="T46" fmla="*/ 0 w 228"/>
                  <a:gd name="T47" fmla="*/ 128 h 228"/>
                  <a:gd name="T48" fmla="*/ 5 w 228"/>
                  <a:gd name="T49" fmla="*/ 134 h 228"/>
                  <a:gd name="T50" fmla="*/ 32 w 228"/>
                  <a:gd name="T51" fmla="*/ 139 h 228"/>
                  <a:gd name="T52" fmla="*/ 39 w 228"/>
                  <a:gd name="T53" fmla="*/ 155 h 228"/>
                  <a:gd name="T54" fmla="*/ 23 w 228"/>
                  <a:gd name="T55" fmla="*/ 178 h 228"/>
                  <a:gd name="T56" fmla="*/ 24 w 228"/>
                  <a:gd name="T57" fmla="*/ 185 h 228"/>
                  <a:gd name="T58" fmla="*/ 43 w 228"/>
                  <a:gd name="T59" fmla="*/ 204 h 228"/>
                  <a:gd name="T60" fmla="*/ 51 w 228"/>
                  <a:gd name="T61" fmla="*/ 205 h 228"/>
                  <a:gd name="T62" fmla="*/ 73 w 228"/>
                  <a:gd name="T63" fmla="*/ 189 h 228"/>
                  <a:gd name="T64" fmla="*/ 89 w 228"/>
                  <a:gd name="T65" fmla="*/ 196 h 228"/>
                  <a:gd name="T66" fmla="*/ 94 w 228"/>
                  <a:gd name="T67" fmla="*/ 223 h 228"/>
                  <a:gd name="T68" fmla="*/ 100 w 228"/>
                  <a:gd name="T69" fmla="*/ 228 h 228"/>
                  <a:gd name="T70" fmla="*/ 127 w 228"/>
                  <a:gd name="T71" fmla="*/ 228 h 228"/>
                  <a:gd name="T72" fmla="*/ 133 w 228"/>
                  <a:gd name="T73" fmla="*/ 223 h 228"/>
                  <a:gd name="T74" fmla="*/ 138 w 228"/>
                  <a:gd name="T75" fmla="*/ 196 h 228"/>
                  <a:gd name="T76" fmla="*/ 154 w 228"/>
                  <a:gd name="T77" fmla="*/ 190 h 228"/>
                  <a:gd name="T78" fmla="*/ 177 w 228"/>
                  <a:gd name="T79" fmla="*/ 205 h 228"/>
                  <a:gd name="T80" fmla="*/ 185 w 228"/>
                  <a:gd name="T81" fmla="*/ 205 h 228"/>
                  <a:gd name="T82" fmla="*/ 204 w 228"/>
                  <a:gd name="T83" fmla="*/ 185 h 228"/>
                  <a:gd name="T84" fmla="*/ 205 w 228"/>
                  <a:gd name="T85" fmla="*/ 178 h 228"/>
                  <a:gd name="T86" fmla="*/ 189 w 228"/>
                  <a:gd name="T87" fmla="*/ 155 h 228"/>
                  <a:gd name="T88" fmla="*/ 196 w 228"/>
                  <a:gd name="T89" fmla="*/ 139 h 228"/>
                  <a:gd name="T90" fmla="*/ 223 w 228"/>
                  <a:gd name="T91" fmla="*/ 134 h 228"/>
                  <a:gd name="T92" fmla="*/ 228 w 228"/>
                  <a:gd name="T93" fmla="*/ 128 h 228"/>
                  <a:gd name="T94" fmla="*/ 228 w 228"/>
                  <a:gd name="T95" fmla="*/ 100 h 228"/>
                  <a:gd name="T96" fmla="*/ 223 w 228"/>
                  <a:gd name="T97" fmla="*/ 95 h 228"/>
                  <a:gd name="T98" fmla="*/ 114 w 228"/>
                  <a:gd name="T99" fmla="*/ 149 h 228"/>
                  <a:gd name="T100" fmla="*/ 79 w 228"/>
                  <a:gd name="T101" fmla="*/ 114 h 228"/>
                  <a:gd name="T102" fmla="*/ 114 w 228"/>
                  <a:gd name="T103" fmla="*/ 79 h 228"/>
                  <a:gd name="T104" fmla="*/ 149 w 228"/>
                  <a:gd name="T105" fmla="*/ 114 h 228"/>
                  <a:gd name="T106" fmla="*/ 114 w 228"/>
                  <a:gd name="T107" fmla="*/ 149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28" h="228">
                    <a:moveTo>
                      <a:pt x="223" y="95"/>
                    </a:moveTo>
                    <a:cubicBezTo>
                      <a:pt x="196" y="90"/>
                      <a:pt x="196" y="90"/>
                      <a:pt x="196" y="90"/>
                    </a:cubicBezTo>
                    <a:cubicBezTo>
                      <a:pt x="194" y="84"/>
                      <a:pt x="192" y="79"/>
                      <a:pt x="189" y="74"/>
                    </a:cubicBezTo>
                    <a:cubicBezTo>
                      <a:pt x="205" y="50"/>
                      <a:pt x="205" y="50"/>
                      <a:pt x="205" y="50"/>
                    </a:cubicBezTo>
                    <a:cubicBezTo>
                      <a:pt x="207" y="48"/>
                      <a:pt x="206" y="45"/>
                      <a:pt x="205" y="43"/>
                    </a:cubicBezTo>
                    <a:cubicBezTo>
                      <a:pt x="185" y="24"/>
                      <a:pt x="185" y="24"/>
                      <a:pt x="185" y="24"/>
                    </a:cubicBezTo>
                    <a:cubicBezTo>
                      <a:pt x="183" y="22"/>
                      <a:pt x="180" y="21"/>
                      <a:pt x="178" y="23"/>
                    </a:cubicBezTo>
                    <a:cubicBezTo>
                      <a:pt x="155" y="39"/>
                      <a:pt x="155" y="39"/>
                      <a:pt x="155" y="39"/>
                    </a:cubicBezTo>
                    <a:cubicBezTo>
                      <a:pt x="149" y="36"/>
                      <a:pt x="144" y="34"/>
                      <a:pt x="138" y="32"/>
                    </a:cubicBezTo>
                    <a:cubicBezTo>
                      <a:pt x="133" y="5"/>
                      <a:pt x="133" y="5"/>
                      <a:pt x="133" y="5"/>
                    </a:cubicBezTo>
                    <a:cubicBezTo>
                      <a:pt x="133" y="2"/>
                      <a:pt x="130" y="0"/>
                      <a:pt x="127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97" y="0"/>
                      <a:pt x="95" y="2"/>
                      <a:pt x="94" y="5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3" y="34"/>
                      <a:pt x="78" y="36"/>
                      <a:pt x="73" y="39"/>
                    </a:cubicBezTo>
                    <a:cubicBezTo>
                      <a:pt x="50" y="23"/>
                      <a:pt x="50" y="23"/>
                      <a:pt x="50" y="23"/>
                    </a:cubicBezTo>
                    <a:cubicBezTo>
                      <a:pt x="48" y="22"/>
                      <a:pt x="45" y="22"/>
                      <a:pt x="43" y="2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2" y="45"/>
                      <a:pt x="21" y="49"/>
                      <a:pt x="23" y="51"/>
                    </a:cubicBezTo>
                    <a:cubicBezTo>
                      <a:pt x="39" y="74"/>
                      <a:pt x="39" y="74"/>
                      <a:pt x="39" y="74"/>
                    </a:cubicBezTo>
                    <a:cubicBezTo>
                      <a:pt x="36" y="79"/>
                      <a:pt x="34" y="84"/>
                      <a:pt x="32" y="90"/>
                    </a:cubicBezTo>
                    <a:cubicBezTo>
                      <a:pt x="5" y="95"/>
                      <a:pt x="5" y="95"/>
                      <a:pt x="5" y="95"/>
                    </a:cubicBezTo>
                    <a:cubicBezTo>
                      <a:pt x="2" y="95"/>
                      <a:pt x="0" y="98"/>
                      <a:pt x="0" y="100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1"/>
                      <a:pt x="2" y="133"/>
                      <a:pt x="5" y="134"/>
                    </a:cubicBezTo>
                    <a:cubicBezTo>
                      <a:pt x="32" y="139"/>
                      <a:pt x="32" y="139"/>
                      <a:pt x="32" y="139"/>
                    </a:cubicBezTo>
                    <a:cubicBezTo>
                      <a:pt x="34" y="144"/>
                      <a:pt x="36" y="150"/>
                      <a:pt x="39" y="155"/>
                    </a:cubicBezTo>
                    <a:cubicBezTo>
                      <a:pt x="23" y="178"/>
                      <a:pt x="23" y="178"/>
                      <a:pt x="23" y="178"/>
                    </a:cubicBezTo>
                    <a:cubicBezTo>
                      <a:pt x="22" y="180"/>
                      <a:pt x="22" y="183"/>
                      <a:pt x="24" y="185"/>
                    </a:cubicBezTo>
                    <a:cubicBezTo>
                      <a:pt x="43" y="204"/>
                      <a:pt x="43" y="204"/>
                      <a:pt x="43" y="204"/>
                    </a:cubicBezTo>
                    <a:cubicBezTo>
                      <a:pt x="45" y="206"/>
                      <a:pt x="48" y="207"/>
                      <a:pt x="51" y="205"/>
                    </a:cubicBezTo>
                    <a:cubicBezTo>
                      <a:pt x="73" y="189"/>
                      <a:pt x="73" y="189"/>
                      <a:pt x="73" y="189"/>
                    </a:cubicBezTo>
                    <a:cubicBezTo>
                      <a:pt x="78" y="192"/>
                      <a:pt x="84" y="194"/>
                      <a:pt x="89" y="196"/>
                    </a:cubicBezTo>
                    <a:cubicBezTo>
                      <a:pt x="94" y="223"/>
                      <a:pt x="94" y="223"/>
                      <a:pt x="94" y="223"/>
                    </a:cubicBezTo>
                    <a:cubicBezTo>
                      <a:pt x="95" y="226"/>
                      <a:pt x="97" y="228"/>
                      <a:pt x="100" y="228"/>
                    </a:cubicBezTo>
                    <a:cubicBezTo>
                      <a:pt x="127" y="228"/>
                      <a:pt x="127" y="228"/>
                      <a:pt x="127" y="228"/>
                    </a:cubicBezTo>
                    <a:cubicBezTo>
                      <a:pt x="130" y="228"/>
                      <a:pt x="133" y="226"/>
                      <a:pt x="133" y="223"/>
                    </a:cubicBezTo>
                    <a:cubicBezTo>
                      <a:pt x="138" y="196"/>
                      <a:pt x="138" y="196"/>
                      <a:pt x="138" y="196"/>
                    </a:cubicBezTo>
                    <a:cubicBezTo>
                      <a:pt x="144" y="194"/>
                      <a:pt x="149" y="192"/>
                      <a:pt x="154" y="190"/>
                    </a:cubicBezTo>
                    <a:cubicBezTo>
                      <a:pt x="177" y="205"/>
                      <a:pt x="177" y="205"/>
                      <a:pt x="177" y="205"/>
                    </a:cubicBezTo>
                    <a:cubicBezTo>
                      <a:pt x="180" y="207"/>
                      <a:pt x="183" y="207"/>
                      <a:pt x="185" y="205"/>
                    </a:cubicBezTo>
                    <a:cubicBezTo>
                      <a:pt x="204" y="185"/>
                      <a:pt x="204" y="185"/>
                      <a:pt x="204" y="185"/>
                    </a:cubicBezTo>
                    <a:cubicBezTo>
                      <a:pt x="206" y="183"/>
                      <a:pt x="206" y="180"/>
                      <a:pt x="205" y="178"/>
                    </a:cubicBezTo>
                    <a:cubicBezTo>
                      <a:pt x="189" y="155"/>
                      <a:pt x="189" y="155"/>
                      <a:pt x="189" y="155"/>
                    </a:cubicBezTo>
                    <a:cubicBezTo>
                      <a:pt x="192" y="150"/>
                      <a:pt x="194" y="144"/>
                      <a:pt x="196" y="139"/>
                    </a:cubicBezTo>
                    <a:cubicBezTo>
                      <a:pt x="223" y="134"/>
                      <a:pt x="223" y="134"/>
                      <a:pt x="223" y="134"/>
                    </a:cubicBezTo>
                    <a:cubicBezTo>
                      <a:pt x="226" y="133"/>
                      <a:pt x="228" y="131"/>
                      <a:pt x="228" y="128"/>
                    </a:cubicBezTo>
                    <a:cubicBezTo>
                      <a:pt x="228" y="100"/>
                      <a:pt x="228" y="100"/>
                      <a:pt x="228" y="100"/>
                    </a:cubicBezTo>
                    <a:cubicBezTo>
                      <a:pt x="228" y="98"/>
                      <a:pt x="226" y="95"/>
                      <a:pt x="223" y="95"/>
                    </a:cubicBezTo>
                    <a:close/>
                    <a:moveTo>
                      <a:pt x="114" y="149"/>
                    </a:moveTo>
                    <a:cubicBezTo>
                      <a:pt x="95" y="149"/>
                      <a:pt x="79" y="133"/>
                      <a:pt x="79" y="114"/>
                    </a:cubicBezTo>
                    <a:cubicBezTo>
                      <a:pt x="79" y="95"/>
                      <a:pt x="95" y="79"/>
                      <a:pt x="114" y="79"/>
                    </a:cubicBezTo>
                    <a:cubicBezTo>
                      <a:pt x="133" y="79"/>
                      <a:pt x="149" y="95"/>
                      <a:pt x="149" y="114"/>
                    </a:cubicBezTo>
                    <a:cubicBezTo>
                      <a:pt x="149" y="133"/>
                      <a:pt x="133" y="149"/>
                      <a:pt x="114" y="1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5" name="千图PPT彼岸天：ID 8661124库_组合 4"/>
          <p:cNvGrpSpPr/>
          <p:nvPr>
            <p:custDataLst>
              <p:tags r:id="rId2"/>
            </p:custDataLst>
          </p:nvPr>
        </p:nvGrpSpPr>
        <p:grpSpPr>
          <a:xfrm>
            <a:off x="2991359" y="2390042"/>
            <a:ext cx="5875891" cy="851116"/>
            <a:chOff x="3944920" y="3145861"/>
            <a:chExt cx="5875891" cy="851116"/>
          </a:xfrm>
        </p:grpSpPr>
        <p:cxnSp>
          <p:nvCxnSpPr>
            <p:cNvPr id="27" name="直接箭头连接符 26"/>
            <p:cNvCxnSpPr/>
            <p:nvPr/>
          </p:nvCxnSpPr>
          <p:spPr>
            <a:xfrm>
              <a:off x="4879174" y="3571419"/>
              <a:ext cx="95424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圆角矩形 9"/>
            <p:cNvSpPr/>
            <p:nvPr/>
          </p:nvSpPr>
          <p:spPr>
            <a:xfrm>
              <a:off x="5901182" y="3394966"/>
              <a:ext cx="3919629" cy="40170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</a:rPr>
                <a:t>何时析构对象，何时调用析构函数</a:t>
              </a: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3944920" y="3145861"/>
              <a:ext cx="1032574" cy="851116"/>
              <a:chOff x="3170517" y="2789016"/>
              <a:chExt cx="1898423" cy="1564806"/>
            </a:xfrm>
          </p:grpSpPr>
          <p:sp>
            <p:nvSpPr>
              <p:cNvPr id="31" name="圆角矩形 7"/>
              <p:cNvSpPr/>
              <p:nvPr/>
            </p:nvSpPr>
            <p:spPr>
              <a:xfrm>
                <a:off x="3170517" y="2789016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任意多边形 15"/>
              <p:cNvSpPr/>
              <p:nvPr/>
            </p:nvSpPr>
            <p:spPr bwMode="auto">
              <a:xfrm>
                <a:off x="3862607" y="3264117"/>
                <a:ext cx="628796" cy="628796"/>
              </a:xfrm>
              <a:custGeom>
                <a:avLst/>
                <a:gdLst>
                  <a:gd name="T0" fmla="*/ 130 w 236"/>
                  <a:gd name="T1" fmla="*/ 1 h 236"/>
                  <a:gd name="T2" fmla="*/ 118 w 236"/>
                  <a:gd name="T3" fmla="*/ 0 h 236"/>
                  <a:gd name="T4" fmla="*/ 30 w 236"/>
                  <a:gd name="T5" fmla="*/ 40 h 236"/>
                  <a:gd name="T6" fmla="*/ 68 w 236"/>
                  <a:gd name="T7" fmla="*/ 105 h 236"/>
                  <a:gd name="T8" fmla="*/ 130 w 236"/>
                  <a:gd name="T9" fmla="*/ 1 h 236"/>
                  <a:gd name="T10" fmla="*/ 20 w 236"/>
                  <a:gd name="T11" fmla="*/ 52 h 236"/>
                  <a:gd name="T12" fmla="*/ 0 w 236"/>
                  <a:gd name="T13" fmla="*/ 118 h 236"/>
                  <a:gd name="T14" fmla="*/ 5 w 236"/>
                  <a:gd name="T15" fmla="*/ 153 h 236"/>
                  <a:gd name="T16" fmla="*/ 81 w 236"/>
                  <a:gd name="T17" fmla="*/ 153 h 236"/>
                  <a:gd name="T18" fmla="*/ 20 w 236"/>
                  <a:gd name="T19" fmla="*/ 52 h 236"/>
                  <a:gd name="T20" fmla="*/ 225 w 236"/>
                  <a:gd name="T21" fmla="*/ 68 h 236"/>
                  <a:gd name="T22" fmla="*/ 145 w 236"/>
                  <a:gd name="T23" fmla="*/ 3 h 236"/>
                  <a:gd name="T24" fmla="*/ 106 w 236"/>
                  <a:gd name="T25" fmla="*/ 68 h 236"/>
                  <a:gd name="T26" fmla="*/ 225 w 236"/>
                  <a:gd name="T27" fmla="*/ 68 h 236"/>
                  <a:gd name="T28" fmla="*/ 130 w 236"/>
                  <a:gd name="T29" fmla="*/ 167 h 236"/>
                  <a:gd name="T30" fmla="*/ 11 w 236"/>
                  <a:gd name="T31" fmla="*/ 167 h 236"/>
                  <a:gd name="T32" fmla="*/ 96 w 236"/>
                  <a:gd name="T33" fmla="*/ 234 h 236"/>
                  <a:gd name="T34" fmla="*/ 93 w 236"/>
                  <a:gd name="T35" fmla="*/ 232 h 236"/>
                  <a:gd name="T36" fmla="*/ 130 w 236"/>
                  <a:gd name="T37" fmla="*/ 167 h 236"/>
                  <a:gd name="T38" fmla="*/ 230 w 236"/>
                  <a:gd name="T39" fmla="*/ 82 h 236"/>
                  <a:gd name="T40" fmla="*/ 155 w 236"/>
                  <a:gd name="T41" fmla="*/ 82 h 236"/>
                  <a:gd name="T42" fmla="*/ 215 w 236"/>
                  <a:gd name="T43" fmla="*/ 186 h 236"/>
                  <a:gd name="T44" fmla="*/ 236 w 236"/>
                  <a:gd name="T45" fmla="*/ 118 h 236"/>
                  <a:gd name="T46" fmla="*/ 230 w 236"/>
                  <a:gd name="T47" fmla="*/ 82 h 236"/>
                  <a:gd name="T48" fmla="*/ 108 w 236"/>
                  <a:gd name="T49" fmla="*/ 236 h 236"/>
                  <a:gd name="T50" fmla="*/ 118 w 236"/>
                  <a:gd name="T51" fmla="*/ 236 h 236"/>
                  <a:gd name="T52" fmla="*/ 205 w 236"/>
                  <a:gd name="T53" fmla="*/ 198 h 236"/>
                  <a:gd name="T54" fmla="*/ 167 w 236"/>
                  <a:gd name="T55" fmla="*/ 132 h 236"/>
                  <a:gd name="T56" fmla="*/ 108 w 236"/>
                  <a:gd name="T57" fmla="*/ 23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36" h="236">
                    <a:moveTo>
                      <a:pt x="130" y="1"/>
                    </a:moveTo>
                    <a:cubicBezTo>
                      <a:pt x="126" y="0"/>
                      <a:pt x="122" y="0"/>
                      <a:pt x="118" y="0"/>
                    </a:cubicBezTo>
                    <a:cubicBezTo>
                      <a:pt x="83" y="0"/>
                      <a:pt x="51" y="16"/>
                      <a:pt x="30" y="40"/>
                    </a:cubicBezTo>
                    <a:cubicBezTo>
                      <a:pt x="68" y="105"/>
                      <a:pt x="68" y="105"/>
                      <a:pt x="68" y="105"/>
                    </a:cubicBezTo>
                    <a:lnTo>
                      <a:pt x="130" y="1"/>
                    </a:lnTo>
                    <a:close/>
                    <a:moveTo>
                      <a:pt x="20" y="52"/>
                    </a:moveTo>
                    <a:cubicBezTo>
                      <a:pt x="7" y="71"/>
                      <a:pt x="0" y="94"/>
                      <a:pt x="0" y="118"/>
                    </a:cubicBezTo>
                    <a:cubicBezTo>
                      <a:pt x="0" y="130"/>
                      <a:pt x="2" y="142"/>
                      <a:pt x="5" y="153"/>
                    </a:cubicBezTo>
                    <a:cubicBezTo>
                      <a:pt x="81" y="153"/>
                      <a:pt x="81" y="153"/>
                      <a:pt x="81" y="153"/>
                    </a:cubicBezTo>
                    <a:lnTo>
                      <a:pt x="20" y="52"/>
                    </a:lnTo>
                    <a:close/>
                    <a:moveTo>
                      <a:pt x="225" y="68"/>
                    </a:moveTo>
                    <a:cubicBezTo>
                      <a:pt x="210" y="36"/>
                      <a:pt x="180" y="11"/>
                      <a:pt x="145" y="3"/>
                    </a:cubicBezTo>
                    <a:cubicBezTo>
                      <a:pt x="106" y="68"/>
                      <a:pt x="106" y="68"/>
                      <a:pt x="106" y="68"/>
                    </a:cubicBezTo>
                    <a:lnTo>
                      <a:pt x="225" y="68"/>
                    </a:lnTo>
                    <a:close/>
                    <a:moveTo>
                      <a:pt x="130" y="167"/>
                    </a:moveTo>
                    <a:cubicBezTo>
                      <a:pt x="11" y="167"/>
                      <a:pt x="11" y="167"/>
                      <a:pt x="11" y="167"/>
                    </a:cubicBezTo>
                    <a:cubicBezTo>
                      <a:pt x="26" y="201"/>
                      <a:pt x="58" y="227"/>
                      <a:pt x="96" y="234"/>
                    </a:cubicBezTo>
                    <a:cubicBezTo>
                      <a:pt x="93" y="232"/>
                      <a:pt x="93" y="232"/>
                      <a:pt x="93" y="232"/>
                    </a:cubicBezTo>
                    <a:lnTo>
                      <a:pt x="130" y="167"/>
                    </a:lnTo>
                    <a:close/>
                    <a:moveTo>
                      <a:pt x="230" y="82"/>
                    </a:moveTo>
                    <a:cubicBezTo>
                      <a:pt x="155" y="82"/>
                      <a:pt x="155" y="82"/>
                      <a:pt x="155" y="82"/>
                    </a:cubicBezTo>
                    <a:cubicBezTo>
                      <a:pt x="215" y="186"/>
                      <a:pt x="215" y="186"/>
                      <a:pt x="215" y="186"/>
                    </a:cubicBezTo>
                    <a:cubicBezTo>
                      <a:pt x="228" y="167"/>
                      <a:pt x="236" y="143"/>
                      <a:pt x="236" y="118"/>
                    </a:cubicBezTo>
                    <a:cubicBezTo>
                      <a:pt x="236" y="106"/>
                      <a:pt x="234" y="94"/>
                      <a:pt x="230" y="82"/>
                    </a:cubicBezTo>
                    <a:close/>
                    <a:moveTo>
                      <a:pt x="108" y="236"/>
                    </a:moveTo>
                    <a:cubicBezTo>
                      <a:pt x="111" y="236"/>
                      <a:pt x="115" y="236"/>
                      <a:pt x="118" y="236"/>
                    </a:cubicBezTo>
                    <a:cubicBezTo>
                      <a:pt x="152" y="236"/>
                      <a:pt x="183" y="221"/>
                      <a:pt x="205" y="198"/>
                    </a:cubicBezTo>
                    <a:cubicBezTo>
                      <a:pt x="167" y="132"/>
                      <a:pt x="167" y="132"/>
                      <a:pt x="167" y="132"/>
                    </a:cubicBezTo>
                    <a:lnTo>
                      <a:pt x="108" y="23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6" name="千图PPT彼岸天：ID 8661124库_组合 5"/>
          <p:cNvGrpSpPr/>
          <p:nvPr>
            <p:custDataLst>
              <p:tags r:id="rId3"/>
            </p:custDataLst>
          </p:nvPr>
        </p:nvGrpSpPr>
        <p:grpSpPr>
          <a:xfrm>
            <a:off x="3630271" y="3261046"/>
            <a:ext cx="7632423" cy="851116"/>
            <a:chOff x="4583832" y="4306076"/>
            <a:chExt cx="7632423" cy="851116"/>
          </a:xfrm>
        </p:grpSpPr>
        <p:cxnSp>
          <p:nvCxnSpPr>
            <p:cNvPr id="21" name="直接箭头连接符 20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>
              <a:solidFill>
                <a:schemeClr val="accent3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圆角矩形 8"/>
            <p:cNvSpPr/>
            <p:nvPr/>
          </p:nvSpPr>
          <p:spPr>
            <a:xfrm>
              <a:off x="6516541" y="4376673"/>
              <a:ext cx="5699714" cy="67596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kern="0" dirty="0">
                  <a:effectLst/>
                  <a:latin typeface="+mj-ea"/>
                  <a:ea typeface="+mj-ea"/>
                </a:rPr>
                <a:t>全局对象，编译时调用构造函数。整个程序结束时</a:t>
              </a:r>
              <a:endParaRPr lang="en-US" altLang="zh-CN" kern="0" dirty="0">
                <a:effectLst/>
                <a:latin typeface="+mj-ea"/>
                <a:ea typeface="+mj-ea"/>
              </a:endParaRPr>
            </a:p>
            <a:p>
              <a:pPr>
                <a:lnSpc>
                  <a:spcPct val="120000"/>
                </a:lnSpc>
                <a:defRPr/>
              </a:pPr>
              <a:r>
                <a:rPr lang="zh-CN" altLang="en-US" kern="0" dirty="0">
                  <a:effectLst/>
                  <a:latin typeface="+mj-ea"/>
                  <a:ea typeface="+mj-ea"/>
                </a:rPr>
                <a:t>调用析构函数</a:t>
              </a: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25" name="圆角矩形 6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任意多边形 13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7" name="千图PPT彼岸天：ID 8661124库_组合 6"/>
          <p:cNvGrpSpPr/>
          <p:nvPr>
            <p:custDataLst>
              <p:tags r:id="rId4"/>
            </p:custDataLst>
          </p:nvPr>
        </p:nvGrpSpPr>
        <p:grpSpPr>
          <a:xfrm>
            <a:off x="4134327" y="4185084"/>
            <a:ext cx="7334885" cy="851116"/>
            <a:chOff x="4583832" y="4306076"/>
            <a:chExt cx="7334885" cy="851116"/>
          </a:xfrm>
        </p:grpSpPr>
        <p:cxnSp>
          <p:nvCxnSpPr>
            <p:cNvPr id="15" name="直接箭头连接符 14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miter lim="800000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圆角矩形 27"/>
            <p:cNvSpPr/>
            <p:nvPr/>
          </p:nvSpPr>
          <p:spPr>
            <a:xfrm>
              <a:off x="6545505" y="4444258"/>
              <a:ext cx="5373212" cy="60303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10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kern="0" dirty="0">
                  <a:effectLst/>
                  <a:latin typeface="+mj-ea"/>
                  <a:ea typeface="+mj-ea"/>
                </a:rPr>
                <a:t>局部对象，执行到该块的定义语句时，调用构造</a:t>
              </a:r>
              <a:endParaRPr lang="en-US" altLang="zh-CN" kern="0" dirty="0">
                <a:effectLst/>
                <a:latin typeface="+mj-ea"/>
                <a:ea typeface="+mj-ea"/>
              </a:endParaRPr>
            </a:p>
            <a:p>
              <a:pPr>
                <a:lnSpc>
                  <a:spcPct val="120000"/>
                </a:lnSpc>
                <a:defRPr/>
              </a:pPr>
              <a:r>
                <a:rPr lang="zh-CN" altLang="en-US" kern="0" dirty="0">
                  <a:effectLst/>
                  <a:latin typeface="+mj-ea"/>
                  <a:ea typeface="+mj-ea"/>
                </a:rPr>
                <a:t>函数。该块结束时，则调用析构函数。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19" name="圆角矩形 30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4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任意多边形 31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4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8" name="千图PPT彼岸天：ID 8661124库_组合 7"/>
          <p:cNvGrpSpPr/>
          <p:nvPr>
            <p:custDataLst>
              <p:tags r:id="rId5"/>
            </p:custDataLst>
          </p:nvPr>
        </p:nvGrpSpPr>
        <p:grpSpPr>
          <a:xfrm>
            <a:off x="4662845" y="5103781"/>
            <a:ext cx="7529155" cy="851116"/>
            <a:chOff x="4583832" y="4306076"/>
            <a:chExt cx="7529155" cy="851116"/>
          </a:xfrm>
        </p:grpSpPr>
        <p:cxnSp>
          <p:nvCxnSpPr>
            <p:cNvPr id="9" name="直接箭头连接符 8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 w="12700" cap="flat" cmpd="sng" algn="ctr">
              <a:solidFill>
                <a:schemeClr val="accent5"/>
              </a:solidFill>
              <a:prstDash val="solid"/>
              <a:miter lim="800000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34"/>
            <p:cNvSpPr/>
            <p:nvPr/>
          </p:nvSpPr>
          <p:spPr>
            <a:xfrm>
              <a:off x="6577406" y="4385342"/>
              <a:ext cx="5535581" cy="692583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10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</a:rPr>
                <a:t>静态局部对象，首次到达该对象定义处时，调用构</a:t>
              </a:r>
              <a:endParaRPr lang="en-US" altLang="zh-CN" b="1" dirty="0">
                <a:solidFill>
                  <a:schemeClr val="bg1"/>
                </a:solidFill>
              </a:endParaRPr>
            </a:p>
            <a:p>
              <a:pPr>
                <a:lnSpc>
                  <a:spcPct val="12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</a:rPr>
                <a:t>造函数。当整个程序结束时调用析构函数</a:t>
              </a: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13" name="圆角矩形 37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5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任意多边形 38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5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39" name="圆角矩形 3"/>
          <p:cNvSpPr/>
          <p:nvPr/>
        </p:nvSpPr>
        <p:spPr>
          <a:xfrm>
            <a:off x="3479450" y="453417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构造函数和析构函数的调用规则</a:t>
            </a:r>
          </a:p>
        </p:txBody>
      </p:sp>
    </p:spTree>
    <p:extLst>
      <p:ext uri="{BB962C8B-B14F-4D97-AF65-F5344CB8AC3E}">
        <p14:creationId xmlns:p14="http://schemas.microsoft.com/office/powerpoint/2010/main" val="407831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4F4CB1F7-EDC5-4D54-B9ED-CCF1C6B65EE0}"/>
              </a:ext>
            </a:extLst>
          </p:cNvPr>
          <p:cNvSpPr/>
          <p:nvPr/>
        </p:nvSpPr>
        <p:spPr>
          <a:xfrm>
            <a:off x="4898675" y="40579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构造函数和析构函数的调用规则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291239-FA07-44AB-BDB6-170EA4C4FD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288" y="319291"/>
            <a:ext cx="4248150" cy="6494085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# include&lt;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iostream</a:t>
            </a:r>
            <a:r>
              <a:rPr kumimoji="1" lang="en-US" altLang="zh-CN" sz="1600" dirty="0">
                <a:ea typeface="宋体" panose="02010600030101010101" pitchFamily="2" charset="-122"/>
              </a:rPr>
              <a:t>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# include&lt;</a:t>
            </a:r>
            <a:r>
              <a:rPr kumimoji="1" lang="en-US" altLang="zh-CN" sz="1600" dirty="0" err="1"/>
              <a:t>cmath</a:t>
            </a:r>
            <a:r>
              <a:rPr kumimoji="1" lang="en-US" altLang="zh-CN" sz="1600" dirty="0"/>
              <a:t>&gt;</a:t>
            </a:r>
            <a:endParaRPr kumimoji="1" lang="en-US" altLang="zh-CN" sz="16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using namespace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std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class example{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>
                <a:solidFill>
                  <a:srgbClr val="0000FF"/>
                </a:solidFill>
                <a:ea typeface="宋体" panose="02010600030101010101" pitchFamily="2" charset="-122"/>
              </a:rPr>
              <a:t>     </a:t>
            </a:r>
            <a:r>
              <a:rPr kumimoji="1" lang="en-US" altLang="zh-CN" sz="1600" dirty="0">
                <a:ea typeface="宋体" panose="02010600030101010101" pitchFamily="2" charset="-122"/>
              </a:rPr>
              <a:t>example(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n);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{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 = n;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&lt;&lt;“Constructing”&lt;&lt;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~example();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{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&lt;&lt;“Destructing”&lt;&lt;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get_i</a:t>
            </a:r>
            <a:r>
              <a:rPr kumimoji="1" lang="en-US" altLang="zh-CN" sz="1600" dirty="0">
                <a:ea typeface="宋体" panose="02010600030101010101" pitchFamily="2" charset="-122"/>
              </a:rPr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{return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private</a:t>
            </a:r>
            <a:r>
              <a:rPr kumimoji="1" lang="zh-CN" altLang="en-US" sz="1600" dirty="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   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</a:t>
            </a:r>
            <a:r>
              <a:rPr kumimoji="1" lang="en-US" altLang="zh-CN" sz="1600" dirty="0" err="1"/>
              <a:t>i</a:t>
            </a:r>
            <a:r>
              <a:rPr kumimoji="1" lang="en-US" altLang="zh-CN" sz="1600" dirty="0"/>
              <a:t>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kumimoji="1" lang="en-US" altLang="zh-CN" sz="16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{  example x(10);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x.get_i</a:t>
            </a:r>
            <a:r>
              <a:rPr kumimoji="1" lang="en-US" altLang="zh-CN" sz="1600" dirty="0">
                <a:ea typeface="宋体" panose="02010600030101010101" pitchFamily="2" charset="-122"/>
              </a:rPr>
              <a:t>()&lt;&lt;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</a:t>
            </a:r>
            <a:r>
              <a:rPr kumimoji="1" lang="en-US" altLang="zh-CN" sz="1600" dirty="0" err="1"/>
              <a:t>x.get_i</a:t>
            </a:r>
            <a:r>
              <a:rPr kumimoji="1" lang="en-US" altLang="zh-CN" sz="1600" dirty="0"/>
              <a:t>()* </a:t>
            </a:r>
            <a:r>
              <a:rPr kumimoji="1" lang="en-US" altLang="zh-CN" sz="1600" dirty="0" err="1"/>
              <a:t>x.get_i</a:t>
            </a:r>
            <a:r>
              <a:rPr kumimoji="1" lang="en-US" altLang="zh-CN" sz="1600" dirty="0"/>
              <a:t>()&lt;&lt;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return 0;</a:t>
            </a:r>
            <a:endParaRPr kumimoji="1" lang="en-US" altLang="zh-CN" sz="1600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7995256-E44E-4E17-8183-6B69436E3967}"/>
              </a:ext>
            </a:extLst>
          </p:cNvPr>
          <p:cNvSpPr txBox="1"/>
          <p:nvPr/>
        </p:nvSpPr>
        <p:spPr>
          <a:xfrm>
            <a:off x="5915024" y="1863660"/>
            <a:ext cx="2524125" cy="299267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输出结果：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Constructing</a:t>
            </a: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100</a:t>
            </a: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Destructing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06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组合 1">
            <a:extLst>
              <a:ext uri="{FF2B5EF4-FFF2-40B4-BE49-F238E27FC236}">
                <a16:creationId xmlns:a16="http://schemas.microsoft.com/office/drawing/2014/main" id="{224D8B42-C332-4B69-AD19-0B614349F2C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8036657" y="1556792"/>
            <a:ext cx="3209290" cy="4557731"/>
            <a:chOff x="8036657" y="1556792"/>
            <a:chExt cx="3209290" cy="4557731"/>
          </a:xfrm>
        </p:grpSpPr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7F342EC6-9A6D-4C5E-832B-4B348EC5A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6657" y="1556792"/>
              <a:ext cx="3209290" cy="4557731"/>
            </a:xfrm>
            <a:custGeom>
              <a:avLst/>
              <a:gdLst>
                <a:gd name="T0" fmla="*/ 834 w 834"/>
                <a:gd name="T1" fmla="*/ 1133 h 1183"/>
                <a:gd name="T2" fmla="*/ 785 w 834"/>
                <a:gd name="T3" fmla="*/ 1183 h 1183"/>
                <a:gd name="T4" fmla="*/ 50 w 834"/>
                <a:gd name="T5" fmla="*/ 1183 h 1183"/>
                <a:gd name="T6" fmla="*/ 0 w 834"/>
                <a:gd name="T7" fmla="*/ 1133 h 1183"/>
                <a:gd name="T8" fmla="*/ 0 w 834"/>
                <a:gd name="T9" fmla="*/ 49 h 1183"/>
                <a:gd name="T10" fmla="*/ 50 w 834"/>
                <a:gd name="T11" fmla="*/ 0 h 1183"/>
                <a:gd name="T12" fmla="*/ 785 w 834"/>
                <a:gd name="T13" fmla="*/ 0 h 1183"/>
                <a:gd name="T14" fmla="*/ 834 w 834"/>
                <a:gd name="T15" fmla="*/ 49 h 1183"/>
                <a:gd name="T16" fmla="*/ 834 w 834"/>
                <a:gd name="T17" fmla="*/ 1133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4" h="1183">
                  <a:moveTo>
                    <a:pt x="834" y="1133"/>
                  </a:moveTo>
                  <a:cubicBezTo>
                    <a:pt x="834" y="1160"/>
                    <a:pt x="812" y="1183"/>
                    <a:pt x="785" y="1183"/>
                  </a:cubicBezTo>
                  <a:cubicBezTo>
                    <a:pt x="50" y="1183"/>
                    <a:pt x="50" y="1183"/>
                    <a:pt x="50" y="1183"/>
                  </a:cubicBezTo>
                  <a:cubicBezTo>
                    <a:pt x="22" y="1183"/>
                    <a:pt x="0" y="1160"/>
                    <a:pt x="0" y="1133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12" y="0"/>
                    <a:pt x="834" y="22"/>
                    <a:pt x="834" y="49"/>
                  </a:cubicBezTo>
                  <a:cubicBezTo>
                    <a:pt x="834" y="1133"/>
                    <a:pt x="834" y="1133"/>
                    <a:pt x="834" y="1133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13">
              <a:extLst>
                <a:ext uri="{FF2B5EF4-FFF2-40B4-BE49-F238E27FC236}">
                  <a16:creationId xmlns:a16="http://schemas.microsoft.com/office/drawing/2014/main" id="{12FDEEE8-3E7A-4E4E-B879-76DB35E56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5922" y="1572203"/>
              <a:ext cx="3174615" cy="4523056"/>
            </a:xfrm>
            <a:custGeom>
              <a:avLst/>
              <a:gdLst>
                <a:gd name="T0" fmla="*/ 45 w 825"/>
                <a:gd name="T1" fmla="*/ 1174 h 1174"/>
                <a:gd name="T2" fmla="*/ 0 w 825"/>
                <a:gd name="T3" fmla="*/ 1129 h 1174"/>
                <a:gd name="T4" fmla="*/ 0 w 825"/>
                <a:gd name="T5" fmla="*/ 45 h 1174"/>
                <a:gd name="T6" fmla="*/ 45 w 825"/>
                <a:gd name="T7" fmla="*/ 0 h 1174"/>
                <a:gd name="T8" fmla="*/ 780 w 825"/>
                <a:gd name="T9" fmla="*/ 0 h 1174"/>
                <a:gd name="T10" fmla="*/ 825 w 825"/>
                <a:gd name="T11" fmla="*/ 45 h 1174"/>
                <a:gd name="T12" fmla="*/ 825 w 825"/>
                <a:gd name="T13" fmla="*/ 1129 h 1174"/>
                <a:gd name="T14" fmla="*/ 780 w 825"/>
                <a:gd name="T15" fmla="*/ 1174 h 1174"/>
                <a:gd name="T16" fmla="*/ 45 w 825"/>
                <a:gd name="T17" fmla="*/ 1174 h 1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5" h="1174">
                  <a:moveTo>
                    <a:pt x="45" y="1174"/>
                  </a:moveTo>
                  <a:cubicBezTo>
                    <a:pt x="20" y="1174"/>
                    <a:pt x="0" y="1154"/>
                    <a:pt x="0" y="112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05" y="0"/>
                    <a:pt x="825" y="21"/>
                    <a:pt x="825" y="45"/>
                  </a:cubicBezTo>
                  <a:cubicBezTo>
                    <a:pt x="825" y="1129"/>
                    <a:pt x="825" y="1129"/>
                    <a:pt x="825" y="1129"/>
                  </a:cubicBezTo>
                  <a:cubicBezTo>
                    <a:pt x="825" y="1154"/>
                    <a:pt x="805" y="1174"/>
                    <a:pt x="780" y="1174"/>
                  </a:cubicBezTo>
                  <a:cubicBezTo>
                    <a:pt x="45" y="1174"/>
                    <a:pt x="45" y="1174"/>
                    <a:pt x="45" y="1174"/>
                  </a:cubicBezTo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5C02DDF3-3F00-48E2-9800-CFEE15C41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2407" y="1741721"/>
              <a:ext cx="57792" cy="57792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EC10E2DB-B625-48F8-8C98-7A0BF8A27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2407" y="1737870"/>
              <a:ext cx="57792" cy="57792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E70CE306-FAB1-4A44-9A2F-7DBA5A295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3964" y="1749426"/>
              <a:ext cx="34675" cy="3467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27FC9AA1-F4DA-4AFF-862E-EB703AEDC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1670" y="1757132"/>
              <a:ext cx="19265" cy="1926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5E2CF0E7-F882-4EDC-A805-A627FE406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9375" y="1764837"/>
              <a:ext cx="3854" cy="3854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Rectangle 19">
              <a:extLst>
                <a:ext uri="{FF2B5EF4-FFF2-40B4-BE49-F238E27FC236}">
                  <a16:creationId xmlns:a16="http://schemas.microsoft.com/office/drawing/2014/main" id="{501F9204-E4E9-4F70-A308-388909F99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0764" y="1757132"/>
              <a:ext cx="26970" cy="26970"/>
            </a:xfrm>
            <a:prstGeom prst="rect">
              <a:avLst/>
            </a:prstGeom>
            <a:solidFill>
              <a:srgbClr val="4646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Rectangle 20">
              <a:extLst>
                <a:ext uri="{FF2B5EF4-FFF2-40B4-BE49-F238E27FC236}">
                  <a16:creationId xmlns:a16="http://schemas.microsoft.com/office/drawing/2014/main" id="{214150E2-4E5F-4B4A-BBD2-2C7EAFD5AAF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9291" y="1938209"/>
              <a:ext cx="2827873" cy="3771783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Rectangle 21">
              <a:extLst>
                <a:ext uri="{FF2B5EF4-FFF2-40B4-BE49-F238E27FC236}">
                  <a16:creationId xmlns:a16="http://schemas.microsoft.com/office/drawing/2014/main" id="{BF36CAC1-D61B-4CA2-98F0-F9DCB7174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4702" y="1953620"/>
              <a:ext cx="2797051" cy="3740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Oval 22">
              <a:extLst>
                <a:ext uri="{FF2B5EF4-FFF2-40B4-BE49-F238E27FC236}">
                  <a16:creationId xmlns:a16="http://schemas.microsoft.com/office/drawing/2014/main" id="{0A5DCFB3-AC6D-4C2A-B6D4-9A4126A2D1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3794" y="5790897"/>
              <a:ext cx="238867" cy="242721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70224FAF-8EF2-41D3-82D2-6804733B3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86" y="5848686"/>
              <a:ext cx="123286" cy="123286"/>
            </a:xfrm>
            <a:custGeom>
              <a:avLst/>
              <a:gdLst>
                <a:gd name="T0" fmla="*/ 30 w 32"/>
                <a:gd name="T1" fmla="*/ 21 h 32"/>
                <a:gd name="T2" fmla="*/ 28 w 32"/>
                <a:gd name="T3" fmla="*/ 21 h 32"/>
                <a:gd name="T4" fmla="*/ 21 w 32"/>
                <a:gd name="T5" fmla="*/ 28 h 32"/>
                <a:gd name="T6" fmla="*/ 11 w 32"/>
                <a:gd name="T7" fmla="*/ 28 h 32"/>
                <a:gd name="T8" fmla="*/ 4 w 32"/>
                <a:gd name="T9" fmla="*/ 21 h 32"/>
                <a:gd name="T10" fmla="*/ 4 w 32"/>
                <a:gd name="T11" fmla="*/ 11 h 32"/>
                <a:gd name="T12" fmla="*/ 11 w 32"/>
                <a:gd name="T13" fmla="*/ 4 h 32"/>
                <a:gd name="T14" fmla="*/ 21 w 32"/>
                <a:gd name="T15" fmla="*/ 4 h 32"/>
                <a:gd name="T16" fmla="*/ 28 w 32"/>
                <a:gd name="T17" fmla="*/ 11 h 32"/>
                <a:gd name="T18" fmla="*/ 28 w 32"/>
                <a:gd name="T19" fmla="*/ 21 h 32"/>
                <a:gd name="T20" fmla="*/ 30 w 32"/>
                <a:gd name="T21" fmla="*/ 21 h 32"/>
                <a:gd name="T22" fmla="*/ 32 w 32"/>
                <a:gd name="T23" fmla="*/ 21 h 32"/>
                <a:gd name="T24" fmla="*/ 32 w 32"/>
                <a:gd name="T25" fmla="*/ 11 h 32"/>
                <a:gd name="T26" fmla="*/ 21 w 32"/>
                <a:gd name="T27" fmla="*/ 0 h 32"/>
                <a:gd name="T28" fmla="*/ 11 w 32"/>
                <a:gd name="T29" fmla="*/ 0 h 32"/>
                <a:gd name="T30" fmla="*/ 0 w 32"/>
                <a:gd name="T31" fmla="*/ 11 h 32"/>
                <a:gd name="T32" fmla="*/ 0 w 32"/>
                <a:gd name="T33" fmla="*/ 21 h 32"/>
                <a:gd name="T34" fmla="*/ 11 w 32"/>
                <a:gd name="T35" fmla="*/ 32 h 32"/>
                <a:gd name="T36" fmla="*/ 21 w 32"/>
                <a:gd name="T37" fmla="*/ 32 h 32"/>
                <a:gd name="T38" fmla="*/ 32 w 32"/>
                <a:gd name="T39" fmla="*/ 21 h 32"/>
                <a:gd name="T40" fmla="*/ 30 w 32"/>
                <a:gd name="T41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8" y="25"/>
                    <a:pt x="25" y="28"/>
                    <a:pt x="2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7" y="28"/>
                    <a:pt x="4" y="25"/>
                    <a:pt x="4" y="2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5" y="4"/>
                    <a:pt x="28" y="7"/>
                    <a:pt x="28" y="1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5"/>
                    <a:pt x="28" y="0"/>
                    <a:pt x="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8"/>
                    <a:pt x="5" y="32"/>
                    <a:pt x="11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8" y="32"/>
                    <a:pt x="32" y="28"/>
                    <a:pt x="32" y="21"/>
                  </a:cubicBezTo>
                  <a:lnTo>
                    <a:pt x="30" y="2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" name="千图PPT彼岸天：ID 8661124文本框 2">
            <a:extLst>
              <a:ext uri="{FF2B5EF4-FFF2-40B4-BE49-F238E27FC236}">
                <a16:creationId xmlns:a16="http://schemas.microsoft.com/office/drawing/2014/main" id="{A5A82650-4B23-4210-AF91-D4ACF88547A2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811106" y="2113267"/>
            <a:ext cx="1586517" cy="394691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norm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 结构体的定义</a:t>
            </a:r>
          </a:p>
        </p:txBody>
      </p:sp>
      <p:sp>
        <p:nvSpPr>
          <p:cNvPr id="5" name="千图PPT彼岸天：ID 8661124矩形 3">
            <a:extLst>
              <a:ext uri="{FF2B5EF4-FFF2-40B4-BE49-F238E27FC236}">
                <a16:creationId xmlns:a16="http://schemas.microsoft.com/office/drawing/2014/main" id="{F7B2AE44-5F4B-48E4-BAAB-B141A4A2D10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710338" y="2531393"/>
            <a:ext cx="3817429" cy="159672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struct Complex{  //</a:t>
            </a:r>
            <a:r>
              <a:rPr lang="zh-CN" altLang="en-US" dirty="0">
                <a:solidFill>
                  <a:schemeClr val="dk1">
                    <a:lumMod val="100000"/>
                  </a:schemeClr>
                </a:solidFill>
              </a:rPr>
              <a:t>声明一个结构体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Complex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   double real;     //</a:t>
            </a:r>
            <a:r>
              <a:rPr lang="zh-CN" altLang="en-US" dirty="0">
                <a:solidFill>
                  <a:schemeClr val="dk1">
                    <a:lumMod val="100000"/>
                  </a:schemeClr>
                </a:solidFill>
              </a:rPr>
              <a:t>复数的实部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dk1">
                    <a:lumMod val="100000"/>
                  </a:schemeClr>
                </a:solidFill>
              </a:rPr>
              <a:t>   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double </a:t>
            </a:r>
            <a:r>
              <a:rPr lang="en-US" altLang="zh-CN" dirty="0" err="1">
                <a:solidFill>
                  <a:schemeClr val="dk1">
                    <a:lumMod val="100000"/>
                  </a:schemeClr>
                </a:solidFill>
              </a:rPr>
              <a:t>imag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;   //</a:t>
            </a:r>
            <a:r>
              <a:rPr lang="zh-CN" altLang="en-US" dirty="0">
                <a:solidFill>
                  <a:schemeClr val="dk1">
                    <a:lumMod val="100000"/>
                  </a:schemeClr>
                </a:solidFill>
              </a:rPr>
              <a:t>复数的虚部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} A;</a:t>
            </a:r>
          </a:p>
        </p:txBody>
      </p:sp>
      <p:sp>
        <p:nvSpPr>
          <p:cNvPr id="6" name="千图PPT彼岸天：ID 8661124文本框 4">
            <a:extLst>
              <a:ext uri="{FF2B5EF4-FFF2-40B4-BE49-F238E27FC236}">
                <a16:creationId xmlns:a16="http://schemas.microsoft.com/office/drawing/2014/main" id="{C375766E-9C96-4D87-8C11-97C6A995D0B5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740632" y="4421081"/>
            <a:ext cx="2029375" cy="367214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norm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使用结构中的成员</a:t>
            </a:r>
          </a:p>
        </p:txBody>
      </p:sp>
      <p:sp>
        <p:nvSpPr>
          <p:cNvPr id="7" name="千图PPT彼岸天：ID 8661124矩形 5">
            <a:extLst>
              <a:ext uri="{FF2B5EF4-FFF2-40B4-BE49-F238E27FC236}">
                <a16:creationId xmlns:a16="http://schemas.microsoft.com/office/drawing/2014/main" id="{A9588CB1-0230-47D6-A344-14397B870793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639864" y="4811729"/>
            <a:ext cx="3817429" cy="483337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double </a:t>
            </a:r>
            <a:r>
              <a:rPr lang="en-US" altLang="zh-CN" dirty="0" err="1">
                <a:solidFill>
                  <a:schemeClr val="dk1">
                    <a:lumMod val="100000"/>
                  </a:schemeClr>
                </a:solidFill>
              </a:rPr>
              <a:t>xy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 = A. real* </a:t>
            </a:r>
            <a:r>
              <a:rPr lang="en-US" altLang="zh-CN" dirty="0" err="1">
                <a:solidFill>
                  <a:schemeClr val="dk1">
                    <a:lumMod val="100000"/>
                  </a:schemeClr>
                </a:solidFill>
              </a:rPr>
              <a:t>A.imag</a:t>
            </a:r>
            <a:r>
              <a:rPr lang="en-US" altLang="zh-CN" sz="900" dirty="0">
                <a:solidFill>
                  <a:schemeClr val="dk1">
                    <a:lumMod val="100000"/>
                  </a:schemeClr>
                </a:solidFill>
              </a:rPr>
              <a:t>;</a:t>
            </a:r>
          </a:p>
        </p:txBody>
      </p:sp>
      <p:sp>
        <p:nvSpPr>
          <p:cNvPr id="8" name="千图PPT彼岸天：ID 8661124文本框 6">
            <a:extLst>
              <a:ext uri="{FF2B5EF4-FFF2-40B4-BE49-F238E27FC236}">
                <a16:creationId xmlns:a16="http://schemas.microsoft.com/office/drawing/2014/main" id="{FB626681-720B-487C-91BC-5BFAABC6CBD1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3737169" y="5471907"/>
            <a:ext cx="3209290" cy="305265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no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对结构体变量成员的操作函数</a:t>
            </a:r>
          </a:p>
        </p:txBody>
      </p:sp>
      <p:sp>
        <p:nvSpPr>
          <p:cNvPr id="9" name="千图PPT彼岸天：ID 8661124矩形 7">
            <a:extLst>
              <a:ext uri="{FF2B5EF4-FFF2-40B4-BE49-F238E27FC236}">
                <a16:creationId xmlns:a16="http://schemas.microsoft.com/office/drawing/2014/main" id="{F0DDB9C0-3E77-44B3-9D0C-0659A501ADE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636401" y="5800607"/>
            <a:ext cx="3817429" cy="48333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double </a:t>
            </a:r>
            <a:r>
              <a:rPr lang="en-US" altLang="zh-CN" dirty="0" err="1">
                <a:solidFill>
                  <a:schemeClr val="dk1">
                    <a:lumMod val="100000"/>
                  </a:schemeClr>
                </a:solidFill>
              </a:rPr>
              <a:t>caluc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(struct Complex A) 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{ return A. real* </a:t>
            </a:r>
            <a:r>
              <a:rPr lang="en-US" altLang="zh-CN" dirty="0" err="1">
                <a:solidFill>
                  <a:schemeClr val="dk1">
                    <a:lumMod val="100000"/>
                  </a:schemeClr>
                </a:solidFill>
              </a:rPr>
              <a:t>A.imag</a:t>
            </a:r>
            <a:r>
              <a:rPr lang="en-US" altLang="zh-CN" dirty="0">
                <a:solidFill>
                  <a:schemeClr val="dk1">
                    <a:lumMod val="100000"/>
                  </a:schemeClr>
                </a:solidFill>
              </a:rPr>
              <a:t>;}</a:t>
            </a:r>
          </a:p>
        </p:txBody>
      </p:sp>
      <p:sp>
        <p:nvSpPr>
          <p:cNvPr id="10" name="千图PPT彼岸天：ID 8661124Freeform: Shape 9">
            <a:extLst>
              <a:ext uri="{FF2B5EF4-FFF2-40B4-BE49-F238E27FC236}">
                <a16:creationId xmlns:a16="http://schemas.microsoft.com/office/drawing/2014/main" id="{09CABE21-B789-4894-AD9A-FBF5E1FD6687}"/>
              </a:ext>
            </a:extLst>
          </p:cNvPr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>
            <a:extLst>
              <a:ext uri="{FF2B5EF4-FFF2-40B4-BE49-F238E27FC236}">
                <a16:creationId xmlns:a16="http://schemas.microsoft.com/office/drawing/2014/main" id="{BFF25539-F064-436E-916E-6BC69A1B80EA}"/>
              </a:ext>
            </a:extLst>
          </p:cNvPr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千图PPT彼岸天：ID 8661124矩形 1">
            <a:extLst>
              <a:ext uri="{FF2B5EF4-FFF2-40B4-BE49-F238E27FC236}">
                <a16:creationId xmlns:a16="http://schemas.microsoft.com/office/drawing/2014/main" id="{18190B94-1729-480C-A7C3-7FF6CB2C6E48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8244702" y="1938209"/>
            <a:ext cx="2797051" cy="3756372"/>
          </a:xfrm>
          <a:prstGeom prst="rect">
            <a:avLst/>
          </a:prstGeom>
          <a:blipFill dpi="0" rotWithShape="1">
            <a:blip r:embed="rId14"/>
            <a:srcRect/>
            <a:stretch>
              <a:fillRect l="-50454" r="-5045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5" name="千图PPT彼岸天：ID 8661124矩形 27">
            <a:extLst>
              <a:ext uri="{FF2B5EF4-FFF2-40B4-BE49-F238E27FC236}">
                <a16:creationId xmlns:a16="http://schemas.microsoft.com/office/drawing/2014/main" id="{D5D6BD6C-BFF3-422A-BCB6-78489024A821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1244376" y="1562934"/>
            <a:ext cx="5251782" cy="369332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lvl="0"/>
            <a:r>
              <a:rPr lang="en-US" altLang="zh-CN" b="1" dirty="0">
                <a:solidFill>
                  <a:schemeClr val="accent1"/>
                </a:solidFill>
              </a:rPr>
              <a:t>C</a:t>
            </a:r>
            <a:r>
              <a:rPr lang="zh-CN" altLang="en-US" b="1" dirty="0">
                <a:solidFill>
                  <a:schemeClr val="accent1"/>
                </a:solidFill>
              </a:rPr>
              <a:t>中的结构体</a:t>
            </a:r>
          </a:p>
        </p:txBody>
      </p:sp>
      <p:sp>
        <p:nvSpPr>
          <p:cNvPr id="28" name="圆角矩形 3">
            <a:extLst>
              <a:ext uri="{FF2B5EF4-FFF2-40B4-BE49-F238E27FC236}">
                <a16:creationId xmlns:a16="http://schemas.microsoft.com/office/drawing/2014/main" id="{EDEC6BAA-51BF-4503-A7D0-050EC2C0020D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结构体与类 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4617F64-2275-4816-BD94-15387BA527D7}"/>
              </a:ext>
            </a:extLst>
          </p:cNvPr>
          <p:cNvSpPr txBox="1"/>
          <p:nvPr/>
        </p:nvSpPr>
        <p:spPr>
          <a:xfrm>
            <a:off x="7095477" y="6322460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结构体中只含有不同类型的</a:t>
            </a:r>
            <a:r>
              <a:rPr lang="zh-CN" altLang="en-US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</p:spTree>
    <p:extLst>
      <p:ext uri="{BB962C8B-B14F-4D97-AF65-F5344CB8AC3E}">
        <p14:creationId xmlns:p14="http://schemas.microsoft.com/office/powerpoint/2010/main" val="190087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/>
      <p:bldP spid="8" grpId="0" animBg="1"/>
      <p:bldP spid="9" grpId="0"/>
      <p:bldP spid="10" grpId="0" animBg="1"/>
      <p:bldP spid="11" grpId="0" animBg="1"/>
      <p:bldP spid="24" grpId="0" animBg="1"/>
      <p:bldP spid="25" grpId="0"/>
      <p:bldP spid="2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2409382" y="1642570"/>
            <a:ext cx="3241256" cy="1915542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析构函数名与类名相同，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但它前面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+‘~’</a:t>
              </a:r>
              <a:endParaRPr lang="zh-CN" altLang="en-US" sz="16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6" name="千图PPT彼岸天：ID 8661124库_组合 45"/>
          <p:cNvGrpSpPr/>
          <p:nvPr>
            <p:custDataLst>
              <p:tags r:id="rId2"/>
            </p:custDataLst>
          </p:nvPr>
        </p:nvGrpSpPr>
        <p:grpSpPr>
          <a:xfrm>
            <a:off x="6222136" y="1642568"/>
            <a:ext cx="3729731" cy="1915544"/>
            <a:chOff x="4686300" y="1411748"/>
            <a:chExt cx="2819400" cy="1915544"/>
          </a:xfrm>
        </p:grpSpPr>
        <p:sp>
          <p:nvSpPr>
            <p:cNvPr id="7" name="Rectangle: Rounded Corners 12"/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/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/>
            <p:cNvSpPr txBox="1"/>
            <p:nvPr/>
          </p:nvSpPr>
          <p:spPr>
            <a:xfrm>
              <a:off x="4814239" y="2386736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析构函数没有参数，因此不能被重载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3"/>
            </p:custDataLst>
          </p:nvPr>
        </p:nvGrpSpPr>
        <p:grpSpPr>
          <a:xfrm>
            <a:off x="2409383" y="4171358"/>
            <a:ext cx="3241256" cy="1923696"/>
            <a:chOff x="1295400" y="3940538"/>
            <a:chExt cx="2819401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295400" y="5058099"/>
              <a:ext cx="2563521" cy="636398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析构函数不返回任何值</a:t>
              </a:r>
            </a:p>
          </p:txBody>
        </p:sp>
      </p:grpSp>
      <p:grpSp>
        <p:nvGrpSpPr>
          <p:cNvPr id="49" name="千图PPT彼岸天：ID 8661124库_组合 48"/>
          <p:cNvGrpSpPr/>
          <p:nvPr>
            <p:custDataLst>
              <p:tags r:id="rId4"/>
            </p:custDataLst>
          </p:nvPr>
        </p:nvGrpSpPr>
        <p:grpSpPr>
          <a:xfrm>
            <a:off x="6222137" y="4171356"/>
            <a:ext cx="3729730" cy="1923698"/>
            <a:chOff x="4686300" y="3940536"/>
            <a:chExt cx="2819400" cy="1923698"/>
          </a:xfrm>
        </p:grpSpPr>
        <p:sp>
          <p:nvSpPr>
            <p:cNvPr id="13" name="Rectangle: Rounded Corners 33"/>
            <p:cNvSpPr/>
            <p:nvPr/>
          </p:nvSpPr>
          <p:spPr>
            <a:xfrm>
              <a:off x="46863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34"/>
            <p:cNvGrpSpPr/>
            <p:nvPr/>
          </p:nvGrpSpPr>
          <p:grpSpPr>
            <a:xfrm>
              <a:off x="5694065" y="3940536"/>
              <a:ext cx="803870" cy="803870"/>
              <a:chOff x="5638800" y="1225947"/>
              <a:chExt cx="914400" cy="914400"/>
            </a:xfrm>
          </p:grpSpPr>
          <p:sp>
            <p:nvSpPr>
              <p:cNvPr id="34" name="Rectangle: Rounded Corners 37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8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TextBox 56"/>
            <p:cNvSpPr txBox="1"/>
            <p:nvPr/>
          </p:nvSpPr>
          <p:spPr>
            <a:xfrm>
              <a:off x="4814237" y="5058099"/>
              <a:ext cx="2563521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撤销对象时，自动调用析构函数</a:t>
              </a:r>
              <a:endParaRPr lang="en-US" altLang="zh-CN" sz="1600" b="1" dirty="0">
                <a:solidFill>
                  <a:schemeClr val="accent5">
                    <a:lumMod val="100000"/>
                  </a:schemeClr>
                </a:solidFill>
              </a:endParaRP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析构函数的特点</a:t>
            </a:r>
          </a:p>
        </p:txBody>
      </p:sp>
    </p:spTree>
    <p:extLst>
      <p:ext uri="{BB962C8B-B14F-4D97-AF65-F5344CB8AC3E}">
        <p14:creationId xmlns:p14="http://schemas.microsoft.com/office/powerpoint/2010/main" val="478411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13">
            <a:extLst>
              <a:ext uri="{FF2B5EF4-FFF2-40B4-BE49-F238E27FC236}">
                <a16:creationId xmlns:a16="http://schemas.microsoft.com/office/drawing/2014/main" id="{78775742-073D-45B5-8AA2-9E06341C96E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7" r="5547"/>
          <a:stretch>
            <a:fillRect/>
          </a:stretch>
        </p:blipFill>
        <p:spPr/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A0668E0-174A-4A2F-A0EC-E9E156D6A2E5}"/>
              </a:ext>
            </a:extLst>
          </p:cNvPr>
          <p:cNvSpPr/>
          <p:nvPr/>
        </p:nvSpPr>
        <p:spPr>
          <a:xfrm>
            <a:off x="0" y="1796819"/>
            <a:ext cx="12192000" cy="3456000"/>
          </a:xfrm>
          <a:prstGeom prst="rect">
            <a:avLst/>
          </a:prstGeom>
          <a:solidFill>
            <a:srgbClr val="2386D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23BBDE9D-E1EA-45C9-96D5-6F96127D68C8}"/>
              </a:ext>
            </a:extLst>
          </p:cNvPr>
          <p:cNvCxnSpPr/>
          <p:nvPr/>
        </p:nvCxnSpPr>
        <p:spPr>
          <a:xfrm>
            <a:off x="4438355" y="2232256"/>
            <a:ext cx="0" cy="2688299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0">
            <a:extLst>
              <a:ext uri="{FF2B5EF4-FFF2-40B4-BE49-F238E27FC236}">
                <a16:creationId xmlns:a16="http://schemas.microsoft.com/office/drawing/2014/main" id="{1D8A04FE-61C9-4A81-8399-17C0C708AE22}"/>
              </a:ext>
            </a:extLst>
          </p:cNvPr>
          <p:cNvSpPr txBox="1"/>
          <p:nvPr/>
        </p:nvSpPr>
        <p:spPr>
          <a:xfrm>
            <a:off x="4987256" y="2618620"/>
            <a:ext cx="65432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67" b="1" dirty="0">
                <a:solidFill>
                  <a:schemeClr val="bg1"/>
                </a:solidFill>
              </a:rPr>
              <a:t>第三部分 </a:t>
            </a:r>
            <a:r>
              <a:rPr lang="en-US" altLang="zh-CN" sz="3200" b="1" dirty="0">
                <a:solidFill>
                  <a:schemeClr val="bg1"/>
                </a:solidFill>
              </a:rPr>
              <a:t>|</a:t>
            </a:r>
            <a:r>
              <a:rPr lang="zh-CN" altLang="en-US" sz="3200" b="1" dirty="0">
                <a:solidFill>
                  <a:schemeClr val="bg1"/>
                </a:solidFill>
              </a:rPr>
              <a:t>对象数组和对象指针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A6CCCC2-01FE-4E80-A6E0-42B0E173DC6C}"/>
              </a:ext>
            </a:extLst>
          </p:cNvPr>
          <p:cNvGrpSpPr/>
          <p:nvPr/>
        </p:nvGrpSpPr>
        <p:grpSpPr>
          <a:xfrm>
            <a:off x="1575173" y="2564819"/>
            <a:ext cx="1920000" cy="1920000"/>
            <a:chOff x="1181380" y="1923614"/>
            <a:chExt cx="1440000" cy="1440000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49DFFD08-E6E7-420B-8FB9-5C927E69F593}"/>
                </a:ext>
              </a:extLst>
            </p:cNvPr>
            <p:cNvSpPr/>
            <p:nvPr/>
          </p:nvSpPr>
          <p:spPr bwMode="auto">
            <a:xfrm>
              <a:off x="1181380" y="1923614"/>
              <a:ext cx="1440000" cy="1440000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63500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54000" dist="2794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11" name="KSO_Shape">
              <a:extLst>
                <a:ext uri="{FF2B5EF4-FFF2-40B4-BE49-F238E27FC236}">
                  <a16:creationId xmlns:a16="http://schemas.microsoft.com/office/drawing/2014/main" id="{410EECE1-7F70-4F21-B1B6-7AE1A5B39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6612" y="2273450"/>
              <a:ext cx="609536" cy="740328"/>
            </a:xfrm>
            <a:custGeom>
              <a:avLst/>
              <a:gdLst>
                <a:gd name="T0" fmla="*/ 440790 w 2792413"/>
                <a:gd name="T1" fmla="*/ 2575798 h 3389313"/>
                <a:gd name="T2" fmla="*/ 1147253 w 2792413"/>
                <a:gd name="T3" fmla="*/ 1201035 h 3389313"/>
                <a:gd name="T4" fmla="*/ 1223433 w 2792413"/>
                <a:gd name="T5" fmla="*/ 1473921 h 3389313"/>
                <a:gd name="T6" fmla="*/ 1315165 w 2792413"/>
                <a:gd name="T7" fmla="*/ 1458373 h 3389313"/>
                <a:gd name="T8" fmla="*/ 1462128 w 2792413"/>
                <a:gd name="T9" fmla="*/ 1368574 h 3389313"/>
                <a:gd name="T10" fmla="*/ 1552274 w 2792413"/>
                <a:gd name="T11" fmla="*/ 1517392 h 3389313"/>
                <a:gd name="T12" fmla="*/ 1632262 w 2792413"/>
                <a:gd name="T13" fmla="*/ 1262910 h 3389313"/>
                <a:gd name="T14" fmla="*/ 1689714 w 2792413"/>
                <a:gd name="T15" fmla="*/ 1093784 h 3389313"/>
                <a:gd name="T16" fmla="*/ 1947454 w 2792413"/>
                <a:gd name="T17" fmla="*/ 1176285 h 3389313"/>
                <a:gd name="T18" fmla="*/ 2040457 w 2792413"/>
                <a:gd name="T19" fmla="*/ 1240064 h 3389313"/>
                <a:gd name="T20" fmla="*/ 2124889 w 2792413"/>
                <a:gd name="T21" fmla="*/ 1394276 h 3389313"/>
                <a:gd name="T22" fmla="*/ 2358823 w 2792413"/>
                <a:gd name="T23" fmla="*/ 1575460 h 3389313"/>
                <a:gd name="T24" fmla="*/ 2669254 w 2792413"/>
                <a:gd name="T25" fmla="*/ 1240381 h 3389313"/>
                <a:gd name="T26" fmla="*/ 2738767 w 2792413"/>
                <a:gd name="T27" fmla="*/ 1227371 h 3389313"/>
                <a:gd name="T28" fmla="*/ 2783840 w 2792413"/>
                <a:gd name="T29" fmla="*/ 1283853 h 3389313"/>
                <a:gd name="T30" fmla="*/ 2705122 w 2792413"/>
                <a:gd name="T31" fmla="*/ 1422200 h 3389313"/>
                <a:gd name="T32" fmla="*/ 2761621 w 2792413"/>
                <a:gd name="T33" fmla="*/ 1492008 h 3389313"/>
                <a:gd name="T34" fmla="*/ 2775270 w 2792413"/>
                <a:gd name="T35" fmla="*/ 1582441 h 3389313"/>
                <a:gd name="T36" fmla="*/ 2740355 w 2792413"/>
                <a:gd name="T37" fmla="*/ 1669383 h 3389313"/>
                <a:gd name="T38" fmla="*/ 2438811 w 2792413"/>
                <a:gd name="T39" fmla="*/ 2001606 h 3389313"/>
                <a:gd name="T40" fmla="*/ 2326447 w 2792413"/>
                <a:gd name="T41" fmla="*/ 2083155 h 3389313"/>
                <a:gd name="T42" fmla="*/ 2234397 w 2792413"/>
                <a:gd name="T43" fmla="*/ 2095530 h 3389313"/>
                <a:gd name="T44" fmla="*/ 2140759 w 2792413"/>
                <a:gd name="T45" fmla="*/ 2059674 h 3389313"/>
                <a:gd name="T46" fmla="*/ 2049979 w 2792413"/>
                <a:gd name="T47" fmla="*/ 1965116 h 3389313"/>
                <a:gd name="T48" fmla="*/ 1428165 w 2792413"/>
                <a:gd name="T49" fmla="*/ 2143126 h 3389313"/>
                <a:gd name="T50" fmla="*/ 1429434 w 2792413"/>
                <a:gd name="T51" fmla="*/ 1759182 h 3389313"/>
                <a:gd name="T52" fmla="*/ 1368174 w 2792413"/>
                <a:gd name="T53" fmla="*/ 1755057 h 3389313"/>
                <a:gd name="T54" fmla="*/ 1337384 w 2792413"/>
                <a:gd name="T55" fmla="*/ 1826769 h 3389313"/>
                <a:gd name="T56" fmla="*/ 852376 w 2792413"/>
                <a:gd name="T57" fmla="*/ 1682710 h 3389313"/>
                <a:gd name="T58" fmla="*/ 784766 w 2792413"/>
                <a:gd name="T59" fmla="*/ 2018424 h 3389313"/>
                <a:gd name="T60" fmla="*/ 485762 w 2792413"/>
                <a:gd name="T61" fmla="*/ 1784884 h 3389313"/>
                <a:gd name="T62" fmla="*/ 583526 w 2792413"/>
                <a:gd name="T63" fmla="*/ 1432036 h 3389313"/>
                <a:gd name="T64" fmla="*/ 667641 w 2792413"/>
                <a:gd name="T65" fmla="*/ 1278141 h 3389313"/>
                <a:gd name="T66" fmla="*/ 848249 w 2792413"/>
                <a:gd name="T67" fmla="*/ 1188343 h 3389313"/>
                <a:gd name="T68" fmla="*/ 1117099 w 2792413"/>
                <a:gd name="T69" fmla="*/ 1090294 h 3389313"/>
                <a:gd name="T70" fmla="*/ 1495426 w 2792413"/>
                <a:gd name="T71" fmla="*/ 10798 h 3389313"/>
                <a:gd name="T72" fmla="*/ 1596073 w 2792413"/>
                <a:gd name="T73" fmla="*/ 50816 h 3389313"/>
                <a:gd name="T74" fmla="*/ 1679258 w 2792413"/>
                <a:gd name="T75" fmla="*/ 116241 h 3389313"/>
                <a:gd name="T76" fmla="*/ 1743076 w 2792413"/>
                <a:gd name="T77" fmla="*/ 203263 h 3389313"/>
                <a:gd name="T78" fmla="*/ 1802448 w 2792413"/>
                <a:gd name="T79" fmla="*/ 402397 h 3389313"/>
                <a:gd name="T80" fmla="*/ 1849121 w 2792413"/>
                <a:gd name="T81" fmla="*/ 458612 h 3389313"/>
                <a:gd name="T82" fmla="*/ 1861186 w 2792413"/>
                <a:gd name="T83" fmla="*/ 526260 h 3389313"/>
                <a:gd name="T84" fmla="*/ 1823086 w 2792413"/>
                <a:gd name="T85" fmla="*/ 626621 h 3389313"/>
                <a:gd name="T86" fmla="*/ 1771651 w 2792413"/>
                <a:gd name="T87" fmla="*/ 681248 h 3389313"/>
                <a:gd name="T88" fmla="*/ 1688148 w 2792413"/>
                <a:gd name="T89" fmla="*/ 863867 h 3389313"/>
                <a:gd name="T90" fmla="*/ 1552576 w 2792413"/>
                <a:gd name="T91" fmla="*/ 992176 h 3389313"/>
                <a:gd name="T92" fmla="*/ 1464628 w 2792413"/>
                <a:gd name="T93" fmla="*/ 1024254 h 3389313"/>
                <a:gd name="T94" fmla="*/ 1364933 w 2792413"/>
                <a:gd name="T95" fmla="*/ 1028383 h 3389313"/>
                <a:gd name="T96" fmla="*/ 1273493 w 2792413"/>
                <a:gd name="T97" fmla="*/ 1003928 h 3389313"/>
                <a:gd name="T98" fmla="*/ 1136333 w 2792413"/>
                <a:gd name="T99" fmla="*/ 893721 h 3389313"/>
                <a:gd name="T100" fmla="*/ 1043305 w 2792413"/>
                <a:gd name="T101" fmla="*/ 719677 h 3389313"/>
                <a:gd name="T102" fmla="*/ 984250 w 2792413"/>
                <a:gd name="T103" fmla="*/ 642183 h 3389313"/>
                <a:gd name="T104" fmla="*/ 943610 w 2792413"/>
                <a:gd name="T105" fmla="*/ 580887 h 3389313"/>
                <a:gd name="T106" fmla="*/ 930275 w 2792413"/>
                <a:gd name="T107" fmla="*/ 508792 h 3389313"/>
                <a:gd name="T108" fmla="*/ 958215 w 2792413"/>
                <a:gd name="T109" fmla="*/ 440826 h 3389313"/>
                <a:gd name="T110" fmla="*/ 1010603 w 2792413"/>
                <a:gd name="T111" fmla="*/ 336019 h 3389313"/>
                <a:gd name="T112" fmla="*/ 1081405 w 2792413"/>
                <a:gd name="T113" fmla="*/ 168327 h 3389313"/>
                <a:gd name="T114" fmla="*/ 1152525 w 2792413"/>
                <a:gd name="T115" fmla="*/ 89245 h 3389313"/>
                <a:gd name="T116" fmla="*/ 1242060 w 2792413"/>
                <a:gd name="T117" fmla="*/ 32713 h 3389313"/>
                <a:gd name="T118" fmla="*/ 1348105 w 2792413"/>
                <a:gd name="T119" fmla="*/ 3494 h 3389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92413" h="3389313">
                  <a:moveTo>
                    <a:pt x="520700" y="2665413"/>
                  </a:moveTo>
                  <a:lnTo>
                    <a:pt x="2271713" y="2665413"/>
                  </a:lnTo>
                  <a:lnTo>
                    <a:pt x="2258063" y="3389313"/>
                  </a:lnTo>
                  <a:lnTo>
                    <a:pt x="534985" y="3389313"/>
                  </a:lnTo>
                  <a:lnTo>
                    <a:pt x="520700" y="2665413"/>
                  </a:lnTo>
                  <a:close/>
                  <a:moveTo>
                    <a:pt x="0" y="2312988"/>
                  </a:moveTo>
                  <a:lnTo>
                    <a:pt x="2792413" y="2312988"/>
                  </a:lnTo>
                  <a:lnTo>
                    <a:pt x="2504058" y="3016251"/>
                  </a:lnTo>
                  <a:lnTo>
                    <a:pt x="2343366" y="3016251"/>
                  </a:lnTo>
                  <a:lnTo>
                    <a:pt x="2351623" y="2575798"/>
                  </a:lnTo>
                  <a:lnTo>
                    <a:pt x="440790" y="2575798"/>
                  </a:lnTo>
                  <a:lnTo>
                    <a:pt x="449047" y="3016251"/>
                  </a:lnTo>
                  <a:lnTo>
                    <a:pt x="288355" y="3016251"/>
                  </a:lnTo>
                  <a:lnTo>
                    <a:pt x="0" y="2312988"/>
                  </a:lnTo>
                  <a:close/>
                  <a:moveTo>
                    <a:pt x="1131065" y="1087438"/>
                  </a:moveTo>
                  <a:lnTo>
                    <a:pt x="1131065" y="1087755"/>
                  </a:lnTo>
                  <a:lnTo>
                    <a:pt x="1131700" y="1087438"/>
                  </a:lnTo>
                  <a:lnTo>
                    <a:pt x="1133287" y="1104890"/>
                  </a:lnTo>
                  <a:lnTo>
                    <a:pt x="1135826" y="1125198"/>
                  </a:lnTo>
                  <a:lnTo>
                    <a:pt x="1138683" y="1148044"/>
                  </a:lnTo>
                  <a:lnTo>
                    <a:pt x="1142492" y="1173112"/>
                  </a:lnTo>
                  <a:lnTo>
                    <a:pt x="1147253" y="1201035"/>
                  </a:lnTo>
                  <a:lnTo>
                    <a:pt x="1153284" y="1231179"/>
                  </a:lnTo>
                  <a:lnTo>
                    <a:pt x="1160267" y="1262910"/>
                  </a:lnTo>
                  <a:lnTo>
                    <a:pt x="1168520" y="1297180"/>
                  </a:lnTo>
                  <a:lnTo>
                    <a:pt x="1178042" y="1333670"/>
                  </a:lnTo>
                  <a:lnTo>
                    <a:pt x="1183439" y="1352074"/>
                  </a:lnTo>
                  <a:lnTo>
                    <a:pt x="1188835" y="1371430"/>
                  </a:lnTo>
                  <a:lnTo>
                    <a:pt x="1195183" y="1391103"/>
                  </a:lnTo>
                  <a:lnTo>
                    <a:pt x="1201531" y="1411094"/>
                  </a:lnTo>
                  <a:lnTo>
                    <a:pt x="1208514" y="1431719"/>
                  </a:lnTo>
                  <a:lnTo>
                    <a:pt x="1215497" y="1452344"/>
                  </a:lnTo>
                  <a:lnTo>
                    <a:pt x="1223433" y="1473921"/>
                  </a:lnTo>
                  <a:lnTo>
                    <a:pt x="1231685" y="1495498"/>
                  </a:lnTo>
                  <a:lnTo>
                    <a:pt x="1240573" y="1517392"/>
                  </a:lnTo>
                  <a:lnTo>
                    <a:pt x="1249461" y="1539604"/>
                  </a:lnTo>
                  <a:lnTo>
                    <a:pt x="1258983" y="1562450"/>
                  </a:lnTo>
                  <a:lnTo>
                    <a:pt x="1269458" y="1585296"/>
                  </a:lnTo>
                  <a:lnTo>
                    <a:pt x="1279932" y="1608460"/>
                  </a:lnTo>
                  <a:lnTo>
                    <a:pt x="1291359" y="1632258"/>
                  </a:lnTo>
                  <a:lnTo>
                    <a:pt x="1294851" y="1601162"/>
                  </a:lnTo>
                  <a:lnTo>
                    <a:pt x="1298977" y="1571018"/>
                  </a:lnTo>
                  <a:lnTo>
                    <a:pt x="1306913" y="1512315"/>
                  </a:lnTo>
                  <a:lnTo>
                    <a:pt x="1315165" y="1458373"/>
                  </a:lnTo>
                  <a:lnTo>
                    <a:pt x="1323101" y="1409824"/>
                  </a:lnTo>
                  <a:lnTo>
                    <a:pt x="1330084" y="1368574"/>
                  </a:lnTo>
                  <a:lnTo>
                    <a:pt x="1336115" y="1335574"/>
                  </a:lnTo>
                  <a:lnTo>
                    <a:pt x="1342780" y="1300670"/>
                  </a:lnTo>
                  <a:lnTo>
                    <a:pt x="1298025" y="1196275"/>
                  </a:lnTo>
                  <a:lnTo>
                    <a:pt x="1370395" y="1127736"/>
                  </a:lnTo>
                  <a:lnTo>
                    <a:pt x="1421817" y="1127736"/>
                  </a:lnTo>
                  <a:lnTo>
                    <a:pt x="1494187" y="1196275"/>
                  </a:lnTo>
                  <a:lnTo>
                    <a:pt x="1449749" y="1300670"/>
                  </a:lnTo>
                  <a:lnTo>
                    <a:pt x="1456415" y="1335574"/>
                  </a:lnTo>
                  <a:lnTo>
                    <a:pt x="1462128" y="1368574"/>
                  </a:lnTo>
                  <a:lnTo>
                    <a:pt x="1469746" y="1409824"/>
                  </a:lnTo>
                  <a:lnTo>
                    <a:pt x="1477364" y="1458373"/>
                  </a:lnTo>
                  <a:lnTo>
                    <a:pt x="1485617" y="1512315"/>
                  </a:lnTo>
                  <a:lnTo>
                    <a:pt x="1493869" y="1571018"/>
                  </a:lnTo>
                  <a:lnTo>
                    <a:pt x="1497678" y="1601162"/>
                  </a:lnTo>
                  <a:lnTo>
                    <a:pt x="1501170" y="1632258"/>
                  </a:lnTo>
                  <a:lnTo>
                    <a:pt x="1512279" y="1608460"/>
                  </a:lnTo>
                  <a:lnTo>
                    <a:pt x="1523072" y="1585296"/>
                  </a:lnTo>
                  <a:lnTo>
                    <a:pt x="1533229" y="1562450"/>
                  </a:lnTo>
                  <a:lnTo>
                    <a:pt x="1542751" y="1539604"/>
                  </a:lnTo>
                  <a:lnTo>
                    <a:pt x="1552274" y="1517392"/>
                  </a:lnTo>
                  <a:lnTo>
                    <a:pt x="1560844" y="1495498"/>
                  </a:lnTo>
                  <a:lnTo>
                    <a:pt x="1568779" y="1473921"/>
                  </a:lnTo>
                  <a:lnTo>
                    <a:pt x="1576715" y="1452344"/>
                  </a:lnTo>
                  <a:lnTo>
                    <a:pt x="1584015" y="1431719"/>
                  </a:lnTo>
                  <a:lnTo>
                    <a:pt x="1590681" y="1411094"/>
                  </a:lnTo>
                  <a:lnTo>
                    <a:pt x="1597346" y="1391103"/>
                  </a:lnTo>
                  <a:lnTo>
                    <a:pt x="1603377" y="1371430"/>
                  </a:lnTo>
                  <a:lnTo>
                    <a:pt x="1609408" y="1352074"/>
                  </a:lnTo>
                  <a:lnTo>
                    <a:pt x="1614487" y="1333670"/>
                  </a:lnTo>
                  <a:lnTo>
                    <a:pt x="1624327" y="1297180"/>
                  </a:lnTo>
                  <a:lnTo>
                    <a:pt x="1632262" y="1262910"/>
                  </a:lnTo>
                  <a:lnTo>
                    <a:pt x="1639563" y="1231179"/>
                  </a:lnTo>
                  <a:lnTo>
                    <a:pt x="1644959" y="1201035"/>
                  </a:lnTo>
                  <a:lnTo>
                    <a:pt x="1649720" y="1173112"/>
                  </a:lnTo>
                  <a:lnTo>
                    <a:pt x="1653846" y="1148044"/>
                  </a:lnTo>
                  <a:lnTo>
                    <a:pt x="1657020" y="1125198"/>
                  </a:lnTo>
                  <a:lnTo>
                    <a:pt x="1659242" y="1104890"/>
                  </a:lnTo>
                  <a:lnTo>
                    <a:pt x="1660829" y="1087438"/>
                  </a:lnTo>
                  <a:lnTo>
                    <a:pt x="1661464" y="1087755"/>
                  </a:lnTo>
                  <a:lnTo>
                    <a:pt x="1661464" y="1087438"/>
                  </a:lnTo>
                  <a:lnTo>
                    <a:pt x="1675430" y="1090294"/>
                  </a:lnTo>
                  <a:lnTo>
                    <a:pt x="1689714" y="1093784"/>
                  </a:lnTo>
                  <a:lnTo>
                    <a:pt x="1703998" y="1097592"/>
                  </a:lnTo>
                  <a:lnTo>
                    <a:pt x="1718916" y="1101400"/>
                  </a:lnTo>
                  <a:lnTo>
                    <a:pt x="1749705" y="1110919"/>
                  </a:lnTo>
                  <a:lnTo>
                    <a:pt x="1782399" y="1120756"/>
                  </a:lnTo>
                  <a:lnTo>
                    <a:pt x="1812871" y="1129640"/>
                  </a:lnTo>
                  <a:lnTo>
                    <a:pt x="1841120" y="1138208"/>
                  </a:lnTo>
                  <a:lnTo>
                    <a:pt x="1866831" y="1146458"/>
                  </a:lnTo>
                  <a:lnTo>
                    <a:pt x="1890002" y="1154390"/>
                  </a:lnTo>
                  <a:lnTo>
                    <a:pt x="1911269" y="1162006"/>
                  </a:lnTo>
                  <a:lnTo>
                    <a:pt x="1930314" y="1168987"/>
                  </a:lnTo>
                  <a:lnTo>
                    <a:pt x="1947454" y="1176285"/>
                  </a:lnTo>
                  <a:lnTo>
                    <a:pt x="1962690" y="1183266"/>
                  </a:lnTo>
                  <a:lnTo>
                    <a:pt x="1976021" y="1189612"/>
                  </a:lnTo>
                  <a:lnTo>
                    <a:pt x="1987766" y="1195958"/>
                  </a:lnTo>
                  <a:lnTo>
                    <a:pt x="1998240" y="1201670"/>
                  </a:lnTo>
                  <a:lnTo>
                    <a:pt x="2006811" y="1207381"/>
                  </a:lnTo>
                  <a:lnTo>
                    <a:pt x="2014111" y="1212775"/>
                  </a:lnTo>
                  <a:lnTo>
                    <a:pt x="2020142" y="1218487"/>
                  </a:lnTo>
                  <a:lnTo>
                    <a:pt x="2025221" y="1223564"/>
                  </a:lnTo>
                  <a:lnTo>
                    <a:pt x="2029030" y="1228641"/>
                  </a:lnTo>
                  <a:lnTo>
                    <a:pt x="2035061" y="1234035"/>
                  </a:lnTo>
                  <a:lnTo>
                    <a:pt x="2040457" y="1240064"/>
                  </a:lnTo>
                  <a:lnTo>
                    <a:pt x="2046170" y="1246410"/>
                  </a:lnTo>
                  <a:lnTo>
                    <a:pt x="2051249" y="1252756"/>
                  </a:lnTo>
                  <a:lnTo>
                    <a:pt x="2056010" y="1259420"/>
                  </a:lnTo>
                  <a:lnTo>
                    <a:pt x="2060771" y="1266401"/>
                  </a:lnTo>
                  <a:lnTo>
                    <a:pt x="2065215" y="1273699"/>
                  </a:lnTo>
                  <a:lnTo>
                    <a:pt x="2068706" y="1281631"/>
                  </a:lnTo>
                  <a:lnTo>
                    <a:pt x="2069976" y="1283535"/>
                  </a:lnTo>
                  <a:lnTo>
                    <a:pt x="2072833" y="1289564"/>
                  </a:lnTo>
                  <a:lnTo>
                    <a:pt x="2083942" y="1312410"/>
                  </a:lnTo>
                  <a:lnTo>
                    <a:pt x="2101717" y="1348584"/>
                  </a:lnTo>
                  <a:lnTo>
                    <a:pt x="2124889" y="1394276"/>
                  </a:lnTo>
                  <a:lnTo>
                    <a:pt x="2151869" y="1446950"/>
                  </a:lnTo>
                  <a:lnTo>
                    <a:pt x="2182341" y="1504382"/>
                  </a:lnTo>
                  <a:lnTo>
                    <a:pt x="2197894" y="1534210"/>
                  </a:lnTo>
                  <a:lnTo>
                    <a:pt x="2214399" y="1563719"/>
                  </a:lnTo>
                  <a:lnTo>
                    <a:pt x="2230588" y="1593229"/>
                  </a:lnTo>
                  <a:lnTo>
                    <a:pt x="2247093" y="1622104"/>
                  </a:lnTo>
                  <a:lnTo>
                    <a:pt x="2260742" y="1645902"/>
                  </a:lnTo>
                  <a:lnTo>
                    <a:pt x="2274073" y="1668431"/>
                  </a:lnTo>
                  <a:lnTo>
                    <a:pt x="2305497" y="1634479"/>
                  </a:lnTo>
                  <a:lnTo>
                    <a:pt x="2332478" y="1604652"/>
                  </a:lnTo>
                  <a:lnTo>
                    <a:pt x="2358823" y="1575460"/>
                  </a:lnTo>
                  <a:lnTo>
                    <a:pt x="2406752" y="1520883"/>
                  </a:lnTo>
                  <a:lnTo>
                    <a:pt x="2443572" y="1478046"/>
                  </a:lnTo>
                  <a:lnTo>
                    <a:pt x="2465157" y="1453296"/>
                  </a:lnTo>
                  <a:lnTo>
                    <a:pt x="2468013" y="1449805"/>
                  </a:lnTo>
                  <a:lnTo>
                    <a:pt x="2471822" y="1445681"/>
                  </a:lnTo>
                  <a:lnTo>
                    <a:pt x="2475631" y="1441555"/>
                  </a:lnTo>
                  <a:lnTo>
                    <a:pt x="2483567" y="1434257"/>
                  </a:lnTo>
                  <a:lnTo>
                    <a:pt x="2491819" y="1427276"/>
                  </a:lnTo>
                  <a:lnTo>
                    <a:pt x="2500390" y="1420930"/>
                  </a:lnTo>
                  <a:lnTo>
                    <a:pt x="2664175" y="1245141"/>
                  </a:lnTo>
                  <a:lnTo>
                    <a:pt x="2669254" y="1240381"/>
                  </a:lnTo>
                  <a:lnTo>
                    <a:pt x="2674967" y="1235939"/>
                  </a:lnTo>
                  <a:lnTo>
                    <a:pt x="2680681" y="1232131"/>
                  </a:lnTo>
                  <a:lnTo>
                    <a:pt x="2686712" y="1229275"/>
                  </a:lnTo>
                  <a:lnTo>
                    <a:pt x="2693060" y="1227054"/>
                  </a:lnTo>
                  <a:lnTo>
                    <a:pt x="2699408" y="1225150"/>
                  </a:lnTo>
                  <a:lnTo>
                    <a:pt x="2706074" y="1224198"/>
                  </a:lnTo>
                  <a:lnTo>
                    <a:pt x="2712422" y="1223247"/>
                  </a:lnTo>
                  <a:lnTo>
                    <a:pt x="2719088" y="1223247"/>
                  </a:lnTo>
                  <a:lnTo>
                    <a:pt x="2725754" y="1224198"/>
                  </a:lnTo>
                  <a:lnTo>
                    <a:pt x="2732419" y="1225468"/>
                  </a:lnTo>
                  <a:lnTo>
                    <a:pt x="2738767" y="1227371"/>
                  </a:lnTo>
                  <a:lnTo>
                    <a:pt x="2745116" y="1229910"/>
                  </a:lnTo>
                  <a:lnTo>
                    <a:pt x="2751147" y="1233400"/>
                  </a:lnTo>
                  <a:lnTo>
                    <a:pt x="2757178" y="1237525"/>
                  </a:lnTo>
                  <a:lnTo>
                    <a:pt x="2762574" y="1241968"/>
                  </a:lnTo>
                  <a:lnTo>
                    <a:pt x="2767335" y="1247045"/>
                  </a:lnTo>
                  <a:lnTo>
                    <a:pt x="2771779" y="1252756"/>
                  </a:lnTo>
                  <a:lnTo>
                    <a:pt x="2775270" y="1258151"/>
                  </a:lnTo>
                  <a:lnTo>
                    <a:pt x="2778444" y="1264497"/>
                  </a:lnTo>
                  <a:lnTo>
                    <a:pt x="2780666" y="1270843"/>
                  </a:lnTo>
                  <a:lnTo>
                    <a:pt x="2782571" y="1277189"/>
                  </a:lnTo>
                  <a:lnTo>
                    <a:pt x="2783840" y="1283853"/>
                  </a:lnTo>
                  <a:lnTo>
                    <a:pt x="2784475" y="1290199"/>
                  </a:lnTo>
                  <a:lnTo>
                    <a:pt x="2784475" y="1296862"/>
                  </a:lnTo>
                  <a:lnTo>
                    <a:pt x="2783840" y="1303526"/>
                  </a:lnTo>
                  <a:lnTo>
                    <a:pt x="2782253" y="1310189"/>
                  </a:lnTo>
                  <a:lnTo>
                    <a:pt x="2780349" y="1316535"/>
                  </a:lnTo>
                  <a:lnTo>
                    <a:pt x="2777492" y="1322882"/>
                  </a:lnTo>
                  <a:lnTo>
                    <a:pt x="2774635" y="1328911"/>
                  </a:lnTo>
                  <a:lnTo>
                    <a:pt x="2770509" y="1334622"/>
                  </a:lnTo>
                  <a:lnTo>
                    <a:pt x="2766065" y="1340334"/>
                  </a:lnTo>
                  <a:lnTo>
                    <a:pt x="2694964" y="1416171"/>
                  </a:lnTo>
                  <a:lnTo>
                    <a:pt x="2705122" y="1422200"/>
                  </a:lnTo>
                  <a:lnTo>
                    <a:pt x="2709883" y="1426007"/>
                  </a:lnTo>
                  <a:lnTo>
                    <a:pt x="2714644" y="1429815"/>
                  </a:lnTo>
                  <a:lnTo>
                    <a:pt x="2721310" y="1435844"/>
                  </a:lnTo>
                  <a:lnTo>
                    <a:pt x="2727658" y="1441873"/>
                  </a:lnTo>
                  <a:lnTo>
                    <a:pt x="2733689" y="1448854"/>
                  </a:lnTo>
                  <a:lnTo>
                    <a:pt x="2739085" y="1455517"/>
                  </a:lnTo>
                  <a:lnTo>
                    <a:pt x="2744481" y="1462498"/>
                  </a:lnTo>
                  <a:lnTo>
                    <a:pt x="2749242" y="1469478"/>
                  </a:lnTo>
                  <a:lnTo>
                    <a:pt x="2753686" y="1476777"/>
                  </a:lnTo>
                  <a:lnTo>
                    <a:pt x="2757812" y="1484392"/>
                  </a:lnTo>
                  <a:lnTo>
                    <a:pt x="2761621" y="1492008"/>
                  </a:lnTo>
                  <a:lnTo>
                    <a:pt x="2764478" y="1499940"/>
                  </a:lnTo>
                  <a:lnTo>
                    <a:pt x="2767335" y="1507873"/>
                  </a:lnTo>
                  <a:lnTo>
                    <a:pt x="2770191" y="1515806"/>
                  </a:lnTo>
                  <a:lnTo>
                    <a:pt x="2771779" y="1524056"/>
                  </a:lnTo>
                  <a:lnTo>
                    <a:pt x="2773683" y="1532306"/>
                  </a:lnTo>
                  <a:lnTo>
                    <a:pt x="2774953" y="1540556"/>
                  </a:lnTo>
                  <a:lnTo>
                    <a:pt x="2775905" y="1548806"/>
                  </a:lnTo>
                  <a:lnTo>
                    <a:pt x="2776222" y="1557373"/>
                  </a:lnTo>
                  <a:lnTo>
                    <a:pt x="2776222" y="1565623"/>
                  </a:lnTo>
                  <a:lnTo>
                    <a:pt x="2775905" y="1574191"/>
                  </a:lnTo>
                  <a:lnTo>
                    <a:pt x="2775270" y="1582441"/>
                  </a:lnTo>
                  <a:lnTo>
                    <a:pt x="2774000" y="1591008"/>
                  </a:lnTo>
                  <a:lnTo>
                    <a:pt x="2772731" y="1598941"/>
                  </a:lnTo>
                  <a:lnTo>
                    <a:pt x="2770826" y="1607508"/>
                  </a:lnTo>
                  <a:lnTo>
                    <a:pt x="2768604" y="1615758"/>
                  </a:lnTo>
                  <a:lnTo>
                    <a:pt x="2765430" y="1623691"/>
                  </a:lnTo>
                  <a:lnTo>
                    <a:pt x="2762574" y="1631624"/>
                  </a:lnTo>
                  <a:lnTo>
                    <a:pt x="2758765" y="1639556"/>
                  </a:lnTo>
                  <a:lnTo>
                    <a:pt x="2754956" y="1647489"/>
                  </a:lnTo>
                  <a:lnTo>
                    <a:pt x="2750194" y="1654787"/>
                  </a:lnTo>
                  <a:lnTo>
                    <a:pt x="2745433" y="1662085"/>
                  </a:lnTo>
                  <a:lnTo>
                    <a:pt x="2740355" y="1669383"/>
                  </a:lnTo>
                  <a:lnTo>
                    <a:pt x="2734641" y="1676364"/>
                  </a:lnTo>
                  <a:lnTo>
                    <a:pt x="2716549" y="1697941"/>
                  </a:lnTo>
                  <a:lnTo>
                    <a:pt x="2670206" y="1751249"/>
                  </a:lnTo>
                  <a:lnTo>
                    <a:pt x="2639417" y="1786470"/>
                  </a:lnTo>
                  <a:lnTo>
                    <a:pt x="2605136" y="1824865"/>
                  </a:lnTo>
                  <a:lnTo>
                    <a:pt x="2569586" y="1864529"/>
                  </a:lnTo>
                  <a:lnTo>
                    <a:pt x="2532766" y="1904827"/>
                  </a:lnTo>
                  <a:lnTo>
                    <a:pt x="2508325" y="1930529"/>
                  </a:lnTo>
                  <a:lnTo>
                    <a:pt x="2484519" y="1955914"/>
                  </a:lnTo>
                  <a:lnTo>
                    <a:pt x="2461030" y="1979712"/>
                  </a:lnTo>
                  <a:lnTo>
                    <a:pt x="2438811" y="2001606"/>
                  </a:lnTo>
                  <a:lnTo>
                    <a:pt x="2426115" y="2013347"/>
                  </a:lnTo>
                  <a:lnTo>
                    <a:pt x="2413418" y="2025087"/>
                  </a:lnTo>
                  <a:lnTo>
                    <a:pt x="2400722" y="2035876"/>
                  </a:lnTo>
                  <a:lnTo>
                    <a:pt x="2387708" y="2046664"/>
                  </a:lnTo>
                  <a:lnTo>
                    <a:pt x="2380090" y="2052376"/>
                  </a:lnTo>
                  <a:lnTo>
                    <a:pt x="2371837" y="2058405"/>
                  </a:lnTo>
                  <a:lnTo>
                    <a:pt x="2362314" y="2064751"/>
                  </a:lnTo>
                  <a:lnTo>
                    <a:pt x="2351205" y="2071414"/>
                  </a:lnTo>
                  <a:lnTo>
                    <a:pt x="2343904" y="2075222"/>
                  </a:lnTo>
                  <a:lnTo>
                    <a:pt x="2335969" y="2079347"/>
                  </a:lnTo>
                  <a:lnTo>
                    <a:pt x="2326447" y="2083155"/>
                  </a:lnTo>
                  <a:lnTo>
                    <a:pt x="2315337" y="2087280"/>
                  </a:lnTo>
                  <a:lnTo>
                    <a:pt x="2307719" y="2089501"/>
                  </a:lnTo>
                  <a:lnTo>
                    <a:pt x="2300101" y="2091405"/>
                  </a:lnTo>
                  <a:lnTo>
                    <a:pt x="2292801" y="2093309"/>
                  </a:lnTo>
                  <a:lnTo>
                    <a:pt x="2284865" y="2094578"/>
                  </a:lnTo>
                  <a:lnTo>
                    <a:pt x="2277565" y="2095530"/>
                  </a:lnTo>
                  <a:lnTo>
                    <a:pt x="2270582" y="2096164"/>
                  </a:lnTo>
                  <a:lnTo>
                    <a:pt x="2262964" y="2096799"/>
                  </a:lnTo>
                  <a:lnTo>
                    <a:pt x="2255981" y="2097116"/>
                  </a:lnTo>
                  <a:lnTo>
                    <a:pt x="2244871" y="2096799"/>
                  </a:lnTo>
                  <a:lnTo>
                    <a:pt x="2234397" y="2095530"/>
                  </a:lnTo>
                  <a:lnTo>
                    <a:pt x="2224557" y="2093943"/>
                  </a:lnTo>
                  <a:lnTo>
                    <a:pt x="2215034" y="2092357"/>
                  </a:lnTo>
                  <a:lnTo>
                    <a:pt x="2206147" y="2090453"/>
                  </a:lnTo>
                  <a:lnTo>
                    <a:pt x="2197894" y="2087597"/>
                  </a:lnTo>
                  <a:lnTo>
                    <a:pt x="2190593" y="2085058"/>
                  </a:lnTo>
                  <a:lnTo>
                    <a:pt x="2183610" y="2082520"/>
                  </a:lnTo>
                  <a:lnTo>
                    <a:pt x="2176945" y="2079982"/>
                  </a:lnTo>
                  <a:lnTo>
                    <a:pt x="2170596" y="2077126"/>
                  </a:lnTo>
                  <a:lnTo>
                    <a:pt x="2159487" y="2071097"/>
                  </a:lnTo>
                  <a:lnTo>
                    <a:pt x="2149647" y="2065385"/>
                  </a:lnTo>
                  <a:lnTo>
                    <a:pt x="2140759" y="2059674"/>
                  </a:lnTo>
                  <a:lnTo>
                    <a:pt x="2133141" y="2053962"/>
                  </a:lnTo>
                  <a:lnTo>
                    <a:pt x="2125841" y="2048251"/>
                  </a:lnTo>
                  <a:lnTo>
                    <a:pt x="2119175" y="2043174"/>
                  </a:lnTo>
                  <a:lnTo>
                    <a:pt x="2113462" y="2037779"/>
                  </a:lnTo>
                  <a:lnTo>
                    <a:pt x="2102670" y="2027308"/>
                  </a:lnTo>
                  <a:lnTo>
                    <a:pt x="2092512" y="2017154"/>
                  </a:lnTo>
                  <a:lnTo>
                    <a:pt x="2083307" y="2006683"/>
                  </a:lnTo>
                  <a:lnTo>
                    <a:pt x="2074737" y="1996847"/>
                  </a:lnTo>
                  <a:lnTo>
                    <a:pt x="2066167" y="1986375"/>
                  </a:lnTo>
                  <a:lnTo>
                    <a:pt x="2057914" y="1975904"/>
                  </a:lnTo>
                  <a:lnTo>
                    <a:pt x="2049979" y="1965116"/>
                  </a:lnTo>
                  <a:lnTo>
                    <a:pt x="2042044" y="1954010"/>
                  </a:lnTo>
                  <a:lnTo>
                    <a:pt x="2026490" y="1931798"/>
                  </a:lnTo>
                  <a:lnTo>
                    <a:pt x="2013476" y="1912125"/>
                  </a:lnTo>
                  <a:lnTo>
                    <a:pt x="2000462" y="1891817"/>
                  </a:lnTo>
                  <a:lnTo>
                    <a:pt x="1987131" y="1870557"/>
                  </a:lnTo>
                  <a:lnTo>
                    <a:pt x="1974117" y="1848663"/>
                  </a:lnTo>
                  <a:lnTo>
                    <a:pt x="1961103" y="1826769"/>
                  </a:lnTo>
                  <a:lnTo>
                    <a:pt x="1948089" y="1803922"/>
                  </a:lnTo>
                  <a:lnTo>
                    <a:pt x="1922061" y="1758547"/>
                  </a:lnTo>
                  <a:lnTo>
                    <a:pt x="1922061" y="2143126"/>
                  </a:lnTo>
                  <a:lnTo>
                    <a:pt x="1428165" y="2143126"/>
                  </a:lnTo>
                  <a:lnTo>
                    <a:pt x="1455462" y="1826769"/>
                  </a:lnTo>
                  <a:lnTo>
                    <a:pt x="1455145" y="1818519"/>
                  </a:lnTo>
                  <a:lnTo>
                    <a:pt x="1454510" y="1810269"/>
                  </a:lnTo>
                  <a:lnTo>
                    <a:pt x="1452923" y="1802653"/>
                  </a:lnTo>
                  <a:lnTo>
                    <a:pt x="1450701" y="1795038"/>
                  </a:lnTo>
                  <a:lnTo>
                    <a:pt x="1448479" y="1788057"/>
                  </a:lnTo>
                  <a:lnTo>
                    <a:pt x="1445623" y="1781076"/>
                  </a:lnTo>
                  <a:lnTo>
                    <a:pt x="1441814" y="1774730"/>
                  </a:lnTo>
                  <a:lnTo>
                    <a:pt x="1438005" y="1769018"/>
                  </a:lnTo>
                  <a:lnTo>
                    <a:pt x="1433878" y="1763941"/>
                  </a:lnTo>
                  <a:lnTo>
                    <a:pt x="1429434" y="1759182"/>
                  </a:lnTo>
                  <a:lnTo>
                    <a:pt x="1424673" y="1755057"/>
                  </a:lnTo>
                  <a:lnTo>
                    <a:pt x="1419595" y="1751566"/>
                  </a:lnTo>
                  <a:lnTo>
                    <a:pt x="1413881" y="1748711"/>
                  </a:lnTo>
                  <a:lnTo>
                    <a:pt x="1408485" y="1746807"/>
                  </a:lnTo>
                  <a:lnTo>
                    <a:pt x="1402454" y="1745538"/>
                  </a:lnTo>
                  <a:lnTo>
                    <a:pt x="1396423" y="1744903"/>
                  </a:lnTo>
                  <a:lnTo>
                    <a:pt x="1390710" y="1745538"/>
                  </a:lnTo>
                  <a:lnTo>
                    <a:pt x="1384679" y="1746807"/>
                  </a:lnTo>
                  <a:lnTo>
                    <a:pt x="1378966" y="1748711"/>
                  </a:lnTo>
                  <a:lnTo>
                    <a:pt x="1373570" y="1751566"/>
                  </a:lnTo>
                  <a:lnTo>
                    <a:pt x="1368174" y="1755057"/>
                  </a:lnTo>
                  <a:lnTo>
                    <a:pt x="1363412" y="1759182"/>
                  </a:lnTo>
                  <a:lnTo>
                    <a:pt x="1358969" y="1763941"/>
                  </a:lnTo>
                  <a:lnTo>
                    <a:pt x="1354842" y="1769018"/>
                  </a:lnTo>
                  <a:lnTo>
                    <a:pt x="1351351" y="1774730"/>
                  </a:lnTo>
                  <a:lnTo>
                    <a:pt x="1347542" y="1781076"/>
                  </a:lnTo>
                  <a:lnTo>
                    <a:pt x="1344367" y="1788057"/>
                  </a:lnTo>
                  <a:lnTo>
                    <a:pt x="1342146" y="1795038"/>
                  </a:lnTo>
                  <a:lnTo>
                    <a:pt x="1339924" y="1802653"/>
                  </a:lnTo>
                  <a:lnTo>
                    <a:pt x="1338971" y="1810269"/>
                  </a:lnTo>
                  <a:lnTo>
                    <a:pt x="1337702" y="1818519"/>
                  </a:lnTo>
                  <a:lnTo>
                    <a:pt x="1337384" y="1826769"/>
                  </a:lnTo>
                  <a:lnTo>
                    <a:pt x="1364999" y="2143126"/>
                  </a:lnTo>
                  <a:lnTo>
                    <a:pt x="870151" y="2143126"/>
                  </a:lnTo>
                  <a:lnTo>
                    <a:pt x="870151" y="1651297"/>
                  </a:lnTo>
                  <a:lnTo>
                    <a:pt x="869833" y="1651297"/>
                  </a:lnTo>
                  <a:lnTo>
                    <a:pt x="868881" y="1652249"/>
                  </a:lnTo>
                  <a:lnTo>
                    <a:pt x="867294" y="1653201"/>
                  </a:lnTo>
                  <a:lnTo>
                    <a:pt x="864755" y="1656691"/>
                  </a:lnTo>
                  <a:lnTo>
                    <a:pt x="861581" y="1661133"/>
                  </a:lnTo>
                  <a:lnTo>
                    <a:pt x="858724" y="1667162"/>
                  </a:lnTo>
                  <a:lnTo>
                    <a:pt x="855867" y="1674143"/>
                  </a:lnTo>
                  <a:lnTo>
                    <a:pt x="852376" y="1682710"/>
                  </a:lnTo>
                  <a:lnTo>
                    <a:pt x="848884" y="1691912"/>
                  </a:lnTo>
                  <a:lnTo>
                    <a:pt x="845710" y="1702701"/>
                  </a:lnTo>
                  <a:lnTo>
                    <a:pt x="839044" y="1726816"/>
                  </a:lnTo>
                  <a:lnTo>
                    <a:pt x="832061" y="1755057"/>
                  </a:lnTo>
                  <a:lnTo>
                    <a:pt x="824443" y="1786153"/>
                  </a:lnTo>
                  <a:lnTo>
                    <a:pt x="817460" y="1820423"/>
                  </a:lnTo>
                  <a:lnTo>
                    <a:pt x="810477" y="1856913"/>
                  </a:lnTo>
                  <a:lnTo>
                    <a:pt x="803811" y="1895308"/>
                  </a:lnTo>
                  <a:lnTo>
                    <a:pt x="797145" y="1935606"/>
                  </a:lnTo>
                  <a:lnTo>
                    <a:pt x="790797" y="1976221"/>
                  </a:lnTo>
                  <a:lnTo>
                    <a:pt x="784766" y="2018424"/>
                  </a:lnTo>
                  <a:lnTo>
                    <a:pt x="779688" y="2060308"/>
                  </a:lnTo>
                  <a:lnTo>
                    <a:pt x="774609" y="2101876"/>
                  </a:lnTo>
                  <a:lnTo>
                    <a:pt x="771118" y="2143126"/>
                  </a:lnTo>
                  <a:lnTo>
                    <a:pt x="438150" y="2143126"/>
                  </a:lnTo>
                  <a:lnTo>
                    <a:pt x="443864" y="2084741"/>
                  </a:lnTo>
                  <a:lnTo>
                    <a:pt x="449894" y="2028577"/>
                  </a:lnTo>
                  <a:lnTo>
                    <a:pt x="455925" y="1975269"/>
                  </a:lnTo>
                  <a:lnTo>
                    <a:pt x="463226" y="1923865"/>
                  </a:lnTo>
                  <a:lnTo>
                    <a:pt x="470209" y="1875317"/>
                  </a:lnTo>
                  <a:lnTo>
                    <a:pt x="478144" y="1828990"/>
                  </a:lnTo>
                  <a:lnTo>
                    <a:pt x="485762" y="1784884"/>
                  </a:lnTo>
                  <a:lnTo>
                    <a:pt x="494015" y="1742682"/>
                  </a:lnTo>
                  <a:lnTo>
                    <a:pt x="502585" y="1702701"/>
                  </a:lnTo>
                  <a:lnTo>
                    <a:pt x="511155" y="1665258"/>
                  </a:lnTo>
                  <a:lnTo>
                    <a:pt x="520043" y="1629085"/>
                  </a:lnTo>
                  <a:lnTo>
                    <a:pt x="528931" y="1595450"/>
                  </a:lnTo>
                  <a:lnTo>
                    <a:pt x="537818" y="1563719"/>
                  </a:lnTo>
                  <a:lnTo>
                    <a:pt x="547023" y="1533892"/>
                  </a:lnTo>
                  <a:lnTo>
                    <a:pt x="556228" y="1505969"/>
                  </a:lnTo>
                  <a:lnTo>
                    <a:pt x="565116" y="1479632"/>
                  </a:lnTo>
                  <a:lnTo>
                    <a:pt x="574638" y="1454882"/>
                  </a:lnTo>
                  <a:lnTo>
                    <a:pt x="583526" y="1432036"/>
                  </a:lnTo>
                  <a:lnTo>
                    <a:pt x="592413" y="1410777"/>
                  </a:lnTo>
                  <a:lnTo>
                    <a:pt x="601301" y="1391420"/>
                  </a:lnTo>
                  <a:lnTo>
                    <a:pt x="609871" y="1373334"/>
                  </a:lnTo>
                  <a:lnTo>
                    <a:pt x="618124" y="1356516"/>
                  </a:lnTo>
                  <a:lnTo>
                    <a:pt x="626059" y="1341920"/>
                  </a:lnTo>
                  <a:lnTo>
                    <a:pt x="633995" y="1327959"/>
                  </a:lnTo>
                  <a:lnTo>
                    <a:pt x="641930" y="1315266"/>
                  </a:lnTo>
                  <a:lnTo>
                    <a:pt x="648913" y="1304160"/>
                  </a:lnTo>
                  <a:lnTo>
                    <a:pt x="655579" y="1294324"/>
                  </a:lnTo>
                  <a:lnTo>
                    <a:pt x="661927" y="1285756"/>
                  </a:lnTo>
                  <a:lnTo>
                    <a:pt x="667641" y="1278141"/>
                  </a:lnTo>
                  <a:lnTo>
                    <a:pt x="673037" y="1271478"/>
                  </a:lnTo>
                  <a:lnTo>
                    <a:pt x="677798" y="1266083"/>
                  </a:lnTo>
                  <a:lnTo>
                    <a:pt x="681924" y="1261641"/>
                  </a:lnTo>
                  <a:lnTo>
                    <a:pt x="699065" y="1252756"/>
                  </a:lnTo>
                  <a:lnTo>
                    <a:pt x="717475" y="1243237"/>
                  </a:lnTo>
                  <a:lnTo>
                    <a:pt x="737154" y="1234035"/>
                  </a:lnTo>
                  <a:lnTo>
                    <a:pt x="758104" y="1224833"/>
                  </a:lnTo>
                  <a:lnTo>
                    <a:pt x="779688" y="1215948"/>
                  </a:lnTo>
                  <a:lnTo>
                    <a:pt x="801907" y="1206746"/>
                  </a:lnTo>
                  <a:lnTo>
                    <a:pt x="824761" y="1197227"/>
                  </a:lnTo>
                  <a:lnTo>
                    <a:pt x="848249" y="1188343"/>
                  </a:lnTo>
                  <a:lnTo>
                    <a:pt x="895544" y="1170891"/>
                  </a:lnTo>
                  <a:lnTo>
                    <a:pt x="942204" y="1154390"/>
                  </a:lnTo>
                  <a:lnTo>
                    <a:pt x="987594" y="1138525"/>
                  </a:lnTo>
                  <a:lnTo>
                    <a:pt x="1030445" y="1124564"/>
                  </a:lnTo>
                  <a:lnTo>
                    <a:pt x="1041554" y="1118217"/>
                  </a:lnTo>
                  <a:lnTo>
                    <a:pt x="1053299" y="1112188"/>
                  </a:lnTo>
                  <a:lnTo>
                    <a:pt x="1065678" y="1107111"/>
                  </a:lnTo>
                  <a:lnTo>
                    <a:pt x="1077740" y="1102352"/>
                  </a:lnTo>
                  <a:lnTo>
                    <a:pt x="1090754" y="1097909"/>
                  </a:lnTo>
                  <a:lnTo>
                    <a:pt x="1103768" y="1094102"/>
                  </a:lnTo>
                  <a:lnTo>
                    <a:pt x="1117099" y="1090294"/>
                  </a:lnTo>
                  <a:lnTo>
                    <a:pt x="1131065" y="1087438"/>
                  </a:lnTo>
                  <a:close/>
                  <a:moveTo>
                    <a:pt x="1401445" y="0"/>
                  </a:moveTo>
                  <a:lnTo>
                    <a:pt x="1412240" y="318"/>
                  </a:lnTo>
                  <a:lnTo>
                    <a:pt x="1423353" y="635"/>
                  </a:lnTo>
                  <a:lnTo>
                    <a:pt x="1433513" y="1588"/>
                  </a:lnTo>
                  <a:lnTo>
                    <a:pt x="1444308" y="2223"/>
                  </a:lnTo>
                  <a:lnTo>
                    <a:pt x="1454786" y="3494"/>
                  </a:lnTo>
                  <a:lnTo>
                    <a:pt x="1465263" y="4764"/>
                  </a:lnTo>
                  <a:lnTo>
                    <a:pt x="1475423" y="6670"/>
                  </a:lnTo>
                  <a:lnTo>
                    <a:pt x="1485266" y="8575"/>
                  </a:lnTo>
                  <a:lnTo>
                    <a:pt x="1495426" y="10798"/>
                  </a:lnTo>
                  <a:lnTo>
                    <a:pt x="1505268" y="13339"/>
                  </a:lnTo>
                  <a:lnTo>
                    <a:pt x="1515111" y="15880"/>
                  </a:lnTo>
                  <a:lnTo>
                    <a:pt x="1524636" y="19056"/>
                  </a:lnTo>
                  <a:lnTo>
                    <a:pt x="1533843" y="22232"/>
                  </a:lnTo>
                  <a:lnTo>
                    <a:pt x="1543368" y="25726"/>
                  </a:lnTo>
                  <a:lnTo>
                    <a:pt x="1552576" y="29219"/>
                  </a:lnTo>
                  <a:lnTo>
                    <a:pt x="1561466" y="33030"/>
                  </a:lnTo>
                  <a:lnTo>
                    <a:pt x="1570356" y="37159"/>
                  </a:lnTo>
                  <a:lnTo>
                    <a:pt x="1578928" y="41605"/>
                  </a:lnTo>
                  <a:lnTo>
                    <a:pt x="1587818" y="46052"/>
                  </a:lnTo>
                  <a:lnTo>
                    <a:pt x="1596073" y="50816"/>
                  </a:lnTo>
                  <a:lnTo>
                    <a:pt x="1604646" y="55897"/>
                  </a:lnTo>
                  <a:lnTo>
                    <a:pt x="1612583" y="60979"/>
                  </a:lnTo>
                  <a:lnTo>
                    <a:pt x="1620521" y="66378"/>
                  </a:lnTo>
                  <a:lnTo>
                    <a:pt x="1628776" y="72095"/>
                  </a:lnTo>
                  <a:lnTo>
                    <a:pt x="1636078" y="77812"/>
                  </a:lnTo>
                  <a:lnTo>
                    <a:pt x="1644016" y="83528"/>
                  </a:lnTo>
                  <a:lnTo>
                    <a:pt x="1651318" y="89880"/>
                  </a:lnTo>
                  <a:lnTo>
                    <a:pt x="1658303" y="96232"/>
                  </a:lnTo>
                  <a:lnTo>
                    <a:pt x="1665606" y="102902"/>
                  </a:lnTo>
                  <a:lnTo>
                    <a:pt x="1672591" y="109571"/>
                  </a:lnTo>
                  <a:lnTo>
                    <a:pt x="1679258" y="116241"/>
                  </a:lnTo>
                  <a:lnTo>
                    <a:pt x="1685926" y="123546"/>
                  </a:lnTo>
                  <a:lnTo>
                    <a:pt x="1692593" y="130851"/>
                  </a:lnTo>
                  <a:lnTo>
                    <a:pt x="1698943" y="138155"/>
                  </a:lnTo>
                  <a:lnTo>
                    <a:pt x="1704976" y="145778"/>
                  </a:lnTo>
                  <a:lnTo>
                    <a:pt x="1710691" y="153400"/>
                  </a:lnTo>
                  <a:lnTo>
                    <a:pt x="1716723" y="161658"/>
                  </a:lnTo>
                  <a:lnTo>
                    <a:pt x="1722438" y="169597"/>
                  </a:lnTo>
                  <a:lnTo>
                    <a:pt x="1727836" y="177537"/>
                  </a:lnTo>
                  <a:lnTo>
                    <a:pt x="1733233" y="186113"/>
                  </a:lnTo>
                  <a:lnTo>
                    <a:pt x="1738313" y="194688"/>
                  </a:lnTo>
                  <a:lnTo>
                    <a:pt x="1743076" y="203263"/>
                  </a:lnTo>
                  <a:lnTo>
                    <a:pt x="1747838" y="212156"/>
                  </a:lnTo>
                  <a:lnTo>
                    <a:pt x="1752283" y="221048"/>
                  </a:lnTo>
                  <a:lnTo>
                    <a:pt x="1760856" y="239469"/>
                  </a:lnTo>
                  <a:lnTo>
                    <a:pt x="1768793" y="258207"/>
                  </a:lnTo>
                  <a:lnTo>
                    <a:pt x="1776096" y="277581"/>
                  </a:lnTo>
                  <a:lnTo>
                    <a:pt x="1782446" y="297272"/>
                  </a:lnTo>
                  <a:lnTo>
                    <a:pt x="1788161" y="317916"/>
                  </a:lnTo>
                  <a:lnTo>
                    <a:pt x="1792923" y="338560"/>
                  </a:lnTo>
                  <a:lnTo>
                    <a:pt x="1797051" y="359521"/>
                  </a:lnTo>
                  <a:lnTo>
                    <a:pt x="1799908" y="380800"/>
                  </a:lnTo>
                  <a:lnTo>
                    <a:pt x="1802448" y="402397"/>
                  </a:lnTo>
                  <a:lnTo>
                    <a:pt x="1804036" y="424946"/>
                  </a:lnTo>
                  <a:lnTo>
                    <a:pt x="1809751" y="426534"/>
                  </a:lnTo>
                  <a:lnTo>
                    <a:pt x="1815148" y="428758"/>
                  </a:lnTo>
                  <a:lnTo>
                    <a:pt x="1819911" y="431616"/>
                  </a:lnTo>
                  <a:lnTo>
                    <a:pt x="1825308" y="434474"/>
                  </a:lnTo>
                  <a:lnTo>
                    <a:pt x="1829753" y="437968"/>
                  </a:lnTo>
                  <a:lnTo>
                    <a:pt x="1834198" y="441144"/>
                  </a:lnTo>
                  <a:lnTo>
                    <a:pt x="1838326" y="445273"/>
                  </a:lnTo>
                  <a:lnTo>
                    <a:pt x="1842453" y="449401"/>
                  </a:lnTo>
                  <a:lnTo>
                    <a:pt x="1845628" y="453848"/>
                  </a:lnTo>
                  <a:lnTo>
                    <a:pt x="1849121" y="458612"/>
                  </a:lnTo>
                  <a:lnTo>
                    <a:pt x="1851978" y="463693"/>
                  </a:lnTo>
                  <a:lnTo>
                    <a:pt x="1854201" y="469728"/>
                  </a:lnTo>
                  <a:lnTo>
                    <a:pt x="1856423" y="475762"/>
                  </a:lnTo>
                  <a:lnTo>
                    <a:pt x="1858328" y="482114"/>
                  </a:lnTo>
                  <a:lnTo>
                    <a:pt x="1859916" y="488784"/>
                  </a:lnTo>
                  <a:lnTo>
                    <a:pt x="1860868" y="496088"/>
                  </a:lnTo>
                  <a:lnTo>
                    <a:pt x="1861503" y="502123"/>
                  </a:lnTo>
                  <a:lnTo>
                    <a:pt x="1862138" y="507839"/>
                  </a:lnTo>
                  <a:lnTo>
                    <a:pt x="1862138" y="513874"/>
                  </a:lnTo>
                  <a:lnTo>
                    <a:pt x="1861503" y="519908"/>
                  </a:lnTo>
                  <a:lnTo>
                    <a:pt x="1861186" y="526260"/>
                  </a:lnTo>
                  <a:lnTo>
                    <a:pt x="1860868" y="532294"/>
                  </a:lnTo>
                  <a:lnTo>
                    <a:pt x="1858963" y="544998"/>
                  </a:lnTo>
                  <a:lnTo>
                    <a:pt x="1856106" y="557385"/>
                  </a:lnTo>
                  <a:lnTo>
                    <a:pt x="1852296" y="569771"/>
                  </a:lnTo>
                  <a:lnTo>
                    <a:pt x="1847851" y="582157"/>
                  </a:lnTo>
                  <a:lnTo>
                    <a:pt x="1842771" y="593908"/>
                  </a:lnTo>
                  <a:lnTo>
                    <a:pt x="1836738" y="605342"/>
                  </a:lnTo>
                  <a:lnTo>
                    <a:pt x="1833881" y="611059"/>
                  </a:lnTo>
                  <a:lnTo>
                    <a:pt x="1830071" y="616140"/>
                  </a:lnTo>
                  <a:lnTo>
                    <a:pt x="1826578" y="621540"/>
                  </a:lnTo>
                  <a:lnTo>
                    <a:pt x="1823086" y="626621"/>
                  </a:lnTo>
                  <a:lnTo>
                    <a:pt x="1818958" y="631385"/>
                  </a:lnTo>
                  <a:lnTo>
                    <a:pt x="1814831" y="635831"/>
                  </a:lnTo>
                  <a:lnTo>
                    <a:pt x="1810703" y="640278"/>
                  </a:lnTo>
                  <a:lnTo>
                    <a:pt x="1806258" y="644407"/>
                  </a:lnTo>
                  <a:lnTo>
                    <a:pt x="1801813" y="648218"/>
                  </a:lnTo>
                  <a:lnTo>
                    <a:pt x="1797051" y="652029"/>
                  </a:lnTo>
                  <a:lnTo>
                    <a:pt x="1792288" y="655205"/>
                  </a:lnTo>
                  <a:lnTo>
                    <a:pt x="1787208" y="658063"/>
                  </a:lnTo>
                  <a:lnTo>
                    <a:pt x="1782128" y="660922"/>
                  </a:lnTo>
                  <a:lnTo>
                    <a:pt x="1777048" y="663145"/>
                  </a:lnTo>
                  <a:lnTo>
                    <a:pt x="1771651" y="681248"/>
                  </a:lnTo>
                  <a:lnTo>
                    <a:pt x="1766571" y="699033"/>
                  </a:lnTo>
                  <a:lnTo>
                    <a:pt x="1760538" y="716501"/>
                  </a:lnTo>
                  <a:lnTo>
                    <a:pt x="1754188" y="733969"/>
                  </a:lnTo>
                  <a:lnTo>
                    <a:pt x="1747521" y="751437"/>
                  </a:lnTo>
                  <a:lnTo>
                    <a:pt x="1740218" y="768587"/>
                  </a:lnTo>
                  <a:lnTo>
                    <a:pt x="1732598" y="785420"/>
                  </a:lnTo>
                  <a:lnTo>
                    <a:pt x="1724661" y="801618"/>
                  </a:lnTo>
                  <a:lnTo>
                    <a:pt x="1716406" y="817497"/>
                  </a:lnTo>
                  <a:lnTo>
                    <a:pt x="1707516" y="833695"/>
                  </a:lnTo>
                  <a:lnTo>
                    <a:pt x="1698308" y="848940"/>
                  </a:lnTo>
                  <a:lnTo>
                    <a:pt x="1688148" y="863867"/>
                  </a:lnTo>
                  <a:lnTo>
                    <a:pt x="1677988" y="878159"/>
                  </a:lnTo>
                  <a:lnTo>
                    <a:pt x="1667511" y="892451"/>
                  </a:lnTo>
                  <a:lnTo>
                    <a:pt x="1656716" y="905790"/>
                  </a:lnTo>
                  <a:lnTo>
                    <a:pt x="1644968" y="918811"/>
                  </a:lnTo>
                  <a:lnTo>
                    <a:pt x="1633221" y="931515"/>
                  </a:lnTo>
                  <a:lnTo>
                    <a:pt x="1620838" y="943266"/>
                  </a:lnTo>
                  <a:lnTo>
                    <a:pt x="1607821" y="954382"/>
                  </a:lnTo>
                  <a:lnTo>
                    <a:pt x="1594803" y="964863"/>
                  </a:lnTo>
                  <a:lnTo>
                    <a:pt x="1581151" y="974709"/>
                  </a:lnTo>
                  <a:lnTo>
                    <a:pt x="1567181" y="983919"/>
                  </a:lnTo>
                  <a:lnTo>
                    <a:pt x="1552576" y="992176"/>
                  </a:lnTo>
                  <a:lnTo>
                    <a:pt x="1545273" y="996305"/>
                  </a:lnTo>
                  <a:lnTo>
                    <a:pt x="1537336" y="1000116"/>
                  </a:lnTo>
                  <a:lnTo>
                    <a:pt x="1530033" y="1003610"/>
                  </a:lnTo>
                  <a:lnTo>
                    <a:pt x="1522096" y="1006786"/>
                  </a:lnTo>
                  <a:lnTo>
                    <a:pt x="1513841" y="1010279"/>
                  </a:lnTo>
                  <a:lnTo>
                    <a:pt x="1506221" y="1012820"/>
                  </a:lnTo>
                  <a:lnTo>
                    <a:pt x="1497966" y="1015679"/>
                  </a:lnTo>
                  <a:lnTo>
                    <a:pt x="1489711" y="1017902"/>
                  </a:lnTo>
                  <a:lnTo>
                    <a:pt x="1481456" y="1020443"/>
                  </a:lnTo>
                  <a:lnTo>
                    <a:pt x="1473201" y="1022348"/>
                  </a:lnTo>
                  <a:lnTo>
                    <a:pt x="1464628" y="1024254"/>
                  </a:lnTo>
                  <a:lnTo>
                    <a:pt x="1455738" y="1025842"/>
                  </a:lnTo>
                  <a:lnTo>
                    <a:pt x="1447166" y="1027112"/>
                  </a:lnTo>
                  <a:lnTo>
                    <a:pt x="1438276" y="1028383"/>
                  </a:lnTo>
                  <a:lnTo>
                    <a:pt x="1429068" y="1029018"/>
                  </a:lnTo>
                  <a:lnTo>
                    <a:pt x="1419860" y="1029971"/>
                  </a:lnTo>
                  <a:lnTo>
                    <a:pt x="1410653" y="1030288"/>
                  </a:lnTo>
                  <a:lnTo>
                    <a:pt x="1401445" y="1030288"/>
                  </a:lnTo>
                  <a:lnTo>
                    <a:pt x="1391920" y="1030288"/>
                  </a:lnTo>
                  <a:lnTo>
                    <a:pt x="1382713" y="1029971"/>
                  </a:lnTo>
                  <a:lnTo>
                    <a:pt x="1373823" y="1029018"/>
                  </a:lnTo>
                  <a:lnTo>
                    <a:pt x="1364933" y="1028383"/>
                  </a:lnTo>
                  <a:lnTo>
                    <a:pt x="1356043" y="1027112"/>
                  </a:lnTo>
                  <a:lnTo>
                    <a:pt x="1347153" y="1025842"/>
                  </a:lnTo>
                  <a:lnTo>
                    <a:pt x="1338580" y="1024254"/>
                  </a:lnTo>
                  <a:lnTo>
                    <a:pt x="1330008" y="1022348"/>
                  </a:lnTo>
                  <a:lnTo>
                    <a:pt x="1321753" y="1020443"/>
                  </a:lnTo>
                  <a:lnTo>
                    <a:pt x="1313180" y="1018219"/>
                  </a:lnTo>
                  <a:lnTo>
                    <a:pt x="1305243" y="1015679"/>
                  </a:lnTo>
                  <a:lnTo>
                    <a:pt x="1297305" y="1013138"/>
                  </a:lnTo>
                  <a:lnTo>
                    <a:pt x="1289050" y="1010279"/>
                  </a:lnTo>
                  <a:lnTo>
                    <a:pt x="1281430" y="1007104"/>
                  </a:lnTo>
                  <a:lnTo>
                    <a:pt x="1273493" y="1003928"/>
                  </a:lnTo>
                  <a:lnTo>
                    <a:pt x="1266190" y="1000434"/>
                  </a:lnTo>
                  <a:lnTo>
                    <a:pt x="1250950" y="992812"/>
                  </a:lnTo>
                  <a:lnTo>
                    <a:pt x="1236345" y="984554"/>
                  </a:lnTo>
                  <a:lnTo>
                    <a:pt x="1222693" y="975344"/>
                  </a:lnTo>
                  <a:lnTo>
                    <a:pt x="1209040" y="965498"/>
                  </a:lnTo>
                  <a:lnTo>
                    <a:pt x="1196023" y="955017"/>
                  </a:lnTo>
                  <a:lnTo>
                    <a:pt x="1183005" y="943901"/>
                  </a:lnTo>
                  <a:lnTo>
                    <a:pt x="1170623" y="932150"/>
                  </a:lnTo>
                  <a:lnTo>
                    <a:pt x="1158875" y="919764"/>
                  </a:lnTo>
                  <a:lnTo>
                    <a:pt x="1147128" y="907378"/>
                  </a:lnTo>
                  <a:lnTo>
                    <a:pt x="1136333" y="893721"/>
                  </a:lnTo>
                  <a:lnTo>
                    <a:pt x="1125538" y="879747"/>
                  </a:lnTo>
                  <a:lnTo>
                    <a:pt x="1115695" y="865455"/>
                  </a:lnTo>
                  <a:lnTo>
                    <a:pt x="1105853" y="850845"/>
                  </a:lnTo>
                  <a:lnTo>
                    <a:pt x="1096645" y="835601"/>
                  </a:lnTo>
                  <a:lnTo>
                    <a:pt x="1087755" y="820038"/>
                  </a:lnTo>
                  <a:lnTo>
                    <a:pt x="1079183" y="803841"/>
                  </a:lnTo>
                  <a:lnTo>
                    <a:pt x="1070928" y="787643"/>
                  </a:lnTo>
                  <a:lnTo>
                    <a:pt x="1063625" y="770811"/>
                  </a:lnTo>
                  <a:lnTo>
                    <a:pt x="1056323" y="753978"/>
                  </a:lnTo>
                  <a:lnTo>
                    <a:pt x="1049655" y="737145"/>
                  </a:lnTo>
                  <a:lnTo>
                    <a:pt x="1043305" y="719677"/>
                  </a:lnTo>
                  <a:lnTo>
                    <a:pt x="1037273" y="702209"/>
                  </a:lnTo>
                  <a:lnTo>
                    <a:pt x="1031558" y="684106"/>
                  </a:lnTo>
                  <a:lnTo>
                    <a:pt x="1026795" y="666321"/>
                  </a:lnTo>
                  <a:lnTo>
                    <a:pt x="1020763" y="664415"/>
                  </a:lnTo>
                  <a:lnTo>
                    <a:pt x="1015365" y="662827"/>
                  </a:lnTo>
                  <a:lnTo>
                    <a:pt x="1009650" y="659969"/>
                  </a:lnTo>
                  <a:lnTo>
                    <a:pt x="1004253" y="657110"/>
                  </a:lnTo>
                  <a:lnTo>
                    <a:pt x="998855" y="653617"/>
                  </a:lnTo>
                  <a:lnTo>
                    <a:pt x="993775" y="650441"/>
                  </a:lnTo>
                  <a:lnTo>
                    <a:pt x="989013" y="646312"/>
                  </a:lnTo>
                  <a:lnTo>
                    <a:pt x="984250" y="642183"/>
                  </a:lnTo>
                  <a:lnTo>
                    <a:pt x="979805" y="637737"/>
                  </a:lnTo>
                  <a:lnTo>
                    <a:pt x="975360" y="632973"/>
                  </a:lnTo>
                  <a:lnTo>
                    <a:pt x="970598" y="627891"/>
                  </a:lnTo>
                  <a:lnTo>
                    <a:pt x="966788" y="622492"/>
                  </a:lnTo>
                  <a:lnTo>
                    <a:pt x="962978" y="617411"/>
                  </a:lnTo>
                  <a:lnTo>
                    <a:pt x="959168" y="611376"/>
                  </a:lnTo>
                  <a:lnTo>
                    <a:pt x="955358" y="605660"/>
                  </a:lnTo>
                  <a:lnTo>
                    <a:pt x="952500" y="599625"/>
                  </a:lnTo>
                  <a:lnTo>
                    <a:pt x="949325" y="593591"/>
                  </a:lnTo>
                  <a:lnTo>
                    <a:pt x="946468" y="587239"/>
                  </a:lnTo>
                  <a:lnTo>
                    <a:pt x="943610" y="580887"/>
                  </a:lnTo>
                  <a:lnTo>
                    <a:pt x="941388" y="574535"/>
                  </a:lnTo>
                  <a:lnTo>
                    <a:pt x="939165" y="567865"/>
                  </a:lnTo>
                  <a:lnTo>
                    <a:pt x="937260" y="561196"/>
                  </a:lnTo>
                  <a:lnTo>
                    <a:pt x="935355" y="554526"/>
                  </a:lnTo>
                  <a:lnTo>
                    <a:pt x="934085" y="547857"/>
                  </a:lnTo>
                  <a:lnTo>
                    <a:pt x="932815" y="541505"/>
                  </a:lnTo>
                  <a:lnTo>
                    <a:pt x="931863" y="534835"/>
                  </a:lnTo>
                  <a:lnTo>
                    <a:pt x="930910" y="528166"/>
                  </a:lnTo>
                  <a:lnTo>
                    <a:pt x="930593" y="521496"/>
                  </a:lnTo>
                  <a:lnTo>
                    <a:pt x="930275" y="515144"/>
                  </a:lnTo>
                  <a:lnTo>
                    <a:pt x="930275" y="508792"/>
                  </a:lnTo>
                  <a:lnTo>
                    <a:pt x="930593" y="502440"/>
                  </a:lnTo>
                  <a:lnTo>
                    <a:pt x="931228" y="496088"/>
                  </a:lnTo>
                  <a:lnTo>
                    <a:pt x="932498" y="488148"/>
                  </a:lnTo>
                  <a:lnTo>
                    <a:pt x="934403" y="480526"/>
                  </a:lnTo>
                  <a:lnTo>
                    <a:pt x="936625" y="473539"/>
                  </a:lnTo>
                  <a:lnTo>
                    <a:pt x="939165" y="466869"/>
                  </a:lnTo>
                  <a:lnTo>
                    <a:pt x="942023" y="460835"/>
                  </a:lnTo>
                  <a:lnTo>
                    <a:pt x="945515" y="455436"/>
                  </a:lnTo>
                  <a:lnTo>
                    <a:pt x="949325" y="450037"/>
                  </a:lnTo>
                  <a:lnTo>
                    <a:pt x="953770" y="445273"/>
                  </a:lnTo>
                  <a:lnTo>
                    <a:pt x="958215" y="440826"/>
                  </a:lnTo>
                  <a:lnTo>
                    <a:pt x="962978" y="437015"/>
                  </a:lnTo>
                  <a:lnTo>
                    <a:pt x="968058" y="433204"/>
                  </a:lnTo>
                  <a:lnTo>
                    <a:pt x="973773" y="430345"/>
                  </a:lnTo>
                  <a:lnTo>
                    <a:pt x="979805" y="427805"/>
                  </a:lnTo>
                  <a:lnTo>
                    <a:pt x="985520" y="425264"/>
                  </a:lnTo>
                  <a:lnTo>
                    <a:pt x="992188" y="423358"/>
                  </a:lnTo>
                  <a:lnTo>
                    <a:pt x="998855" y="421453"/>
                  </a:lnTo>
                  <a:lnTo>
                    <a:pt x="1000443" y="399538"/>
                  </a:lnTo>
                  <a:lnTo>
                    <a:pt x="1002983" y="377942"/>
                  </a:lnTo>
                  <a:lnTo>
                    <a:pt x="1006475" y="356663"/>
                  </a:lnTo>
                  <a:lnTo>
                    <a:pt x="1010603" y="336019"/>
                  </a:lnTo>
                  <a:lnTo>
                    <a:pt x="1015365" y="315057"/>
                  </a:lnTo>
                  <a:lnTo>
                    <a:pt x="1020763" y="295049"/>
                  </a:lnTo>
                  <a:lnTo>
                    <a:pt x="1027748" y="275358"/>
                  </a:lnTo>
                  <a:lnTo>
                    <a:pt x="1034733" y="256302"/>
                  </a:lnTo>
                  <a:lnTo>
                    <a:pt x="1042353" y="237564"/>
                  </a:lnTo>
                  <a:lnTo>
                    <a:pt x="1051243" y="219143"/>
                  </a:lnTo>
                  <a:lnTo>
                    <a:pt x="1060768" y="201675"/>
                  </a:lnTo>
                  <a:lnTo>
                    <a:pt x="1065530" y="193417"/>
                  </a:lnTo>
                  <a:lnTo>
                    <a:pt x="1070610" y="184842"/>
                  </a:lnTo>
                  <a:lnTo>
                    <a:pt x="1076008" y="176585"/>
                  </a:lnTo>
                  <a:lnTo>
                    <a:pt x="1081405" y="168327"/>
                  </a:lnTo>
                  <a:lnTo>
                    <a:pt x="1087120" y="160070"/>
                  </a:lnTo>
                  <a:lnTo>
                    <a:pt x="1092835" y="152447"/>
                  </a:lnTo>
                  <a:lnTo>
                    <a:pt x="1098868" y="144507"/>
                  </a:lnTo>
                  <a:lnTo>
                    <a:pt x="1104900" y="137202"/>
                  </a:lnTo>
                  <a:lnTo>
                    <a:pt x="1111250" y="129580"/>
                  </a:lnTo>
                  <a:lnTo>
                    <a:pt x="1117600" y="122593"/>
                  </a:lnTo>
                  <a:lnTo>
                    <a:pt x="1124268" y="115606"/>
                  </a:lnTo>
                  <a:lnTo>
                    <a:pt x="1131253" y="108619"/>
                  </a:lnTo>
                  <a:lnTo>
                    <a:pt x="1137920" y="101949"/>
                  </a:lnTo>
                  <a:lnTo>
                    <a:pt x="1144905" y="95597"/>
                  </a:lnTo>
                  <a:lnTo>
                    <a:pt x="1152525" y="89245"/>
                  </a:lnTo>
                  <a:lnTo>
                    <a:pt x="1159828" y="82893"/>
                  </a:lnTo>
                  <a:lnTo>
                    <a:pt x="1167130" y="76859"/>
                  </a:lnTo>
                  <a:lnTo>
                    <a:pt x="1175068" y="71460"/>
                  </a:lnTo>
                  <a:lnTo>
                    <a:pt x="1183005" y="65743"/>
                  </a:lnTo>
                  <a:lnTo>
                    <a:pt x="1190943" y="60661"/>
                  </a:lnTo>
                  <a:lnTo>
                    <a:pt x="1198880" y="55262"/>
                  </a:lnTo>
                  <a:lnTo>
                    <a:pt x="1207453" y="50498"/>
                  </a:lnTo>
                  <a:lnTo>
                    <a:pt x="1216025" y="45734"/>
                  </a:lnTo>
                  <a:lnTo>
                    <a:pt x="1224598" y="41288"/>
                  </a:lnTo>
                  <a:lnTo>
                    <a:pt x="1233170" y="36841"/>
                  </a:lnTo>
                  <a:lnTo>
                    <a:pt x="1242060" y="32713"/>
                  </a:lnTo>
                  <a:lnTo>
                    <a:pt x="1250950" y="28902"/>
                  </a:lnTo>
                  <a:lnTo>
                    <a:pt x="1260158" y="25408"/>
                  </a:lnTo>
                  <a:lnTo>
                    <a:pt x="1269365" y="21914"/>
                  </a:lnTo>
                  <a:lnTo>
                    <a:pt x="1278890" y="19056"/>
                  </a:lnTo>
                  <a:lnTo>
                    <a:pt x="1288415" y="15880"/>
                  </a:lnTo>
                  <a:lnTo>
                    <a:pt x="1297940" y="13339"/>
                  </a:lnTo>
                  <a:lnTo>
                    <a:pt x="1307783" y="10798"/>
                  </a:lnTo>
                  <a:lnTo>
                    <a:pt x="1317625" y="8575"/>
                  </a:lnTo>
                  <a:lnTo>
                    <a:pt x="1327785" y="6670"/>
                  </a:lnTo>
                  <a:lnTo>
                    <a:pt x="1337945" y="4764"/>
                  </a:lnTo>
                  <a:lnTo>
                    <a:pt x="1348105" y="3494"/>
                  </a:lnTo>
                  <a:lnTo>
                    <a:pt x="1358583" y="2223"/>
                  </a:lnTo>
                  <a:lnTo>
                    <a:pt x="1369060" y="1588"/>
                  </a:lnTo>
                  <a:lnTo>
                    <a:pt x="1379855" y="635"/>
                  </a:lnTo>
                  <a:lnTo>
                    <a:pt x="1390650" y="318"/>
                  </a:lnTo>
                  <a:lnTo>
                    <a:pt x="1401445" y="0"/>
                  </a:lnTo>
                  <a:close/>
                </a:path>
              </a:pathLst>
            </a:custGeom>
            <a:solidFill>
              <a:srgbClr val="197BC8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550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4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4" presetID="16" presetClass="entr" presetSubtype="4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4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4" presetID="16" presetClass="entr" presetSubtype="4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3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900" decel="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900" decel="100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900" decel="100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37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4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900" decel="100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4" grpId="0"/>
          <p:bldP spid="5" grpId="0"/>
          <p:bldP spid="6" grpId="0"/>
          <p:bldP spid="7" grpId="0"/>
          <p:bldP spid="8" grpId="0"/>
        </p:bldLst>
      </p:timing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2"/>
            </p:custDataLst>
          </p:nvPr>
        </p:nvGrpSpPr>
        <p:grpSpPr>
          <a:xfrm>
            <a:off x="1307468" y="1649152"/>
            <a:ext cx="5559309" cy="4092695"/>
            <a:chOff x="1307468" y="1649152"/>
            <a:chExt cx="5559309" cy="4092695"/>
          </a:xfrm>
        </p:grpSpPr>
        <p:sp>
          <p:nvSpPr>
            <p:cNvPr id="9" name="任意多边形: 形状 8"/>
            <p:cNvSpPr/>
            <p:nvPr/>
          </p:nvSpPr>
          <p:spPr bwMode="auto">
            <a:xfrm>
              <a:off x="3000902" y="2488824"/>
              <a:ext cx="1055226" cy="760776"/>
            </a:xfrm>
            <a:custGeom>
              <a:avLst/>
              <a:gdLst>
                <a:gd name="T0" fmla="*/ 367 w 749"/>
                <a:gd name="T1" fmla="*/ 0 h 540"/>
                <a:gd name="T2" fmla="*/ 0 w 749"/>
                <a:gd name="T3" fmla="*/ 540 h 540"/>
                <a:gd name="T4" fmla="*/ 749 w 749"/>
                <a:gd name="T5" fmla="*/ 540 h 540"/>
                <a:gd name="T6" fmla="*/ 749 w 749"/>
                <a:gd name="T7" fmla="*/ 0 h 540"/>
                <a:gd name="T8" fmla="*/ 367 w 749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9" h="540">
                  <a:moveTo>
                    <a:pt x="367" y="0"/>
                  </a:moveTo>
                  <a:lnTo>
                    <a:pt x="0" y="540"/>
                  </a:lnTo>
                  <a:lnTo>
                    <a:pt x="749" y="540"/>
                  </a:lnTo>
                  <a:lnTo>
                    <a:pt x="749" y="0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任意多边形: 形状 9"/>
            <p:cNvSpPr/>
            <p:nvPr/>
          </p:nvSpPr>
          <p:spPr bwMode="auto">
            <a:xfrm>
              <a:off x="1885095" y="4130129"/>
              <a:ext cx="2171032" cy="760776"/>
            </a:xfrm>
            <a:custGeom>
              <a:avLst/>
              <a:gdLst>
                <a:gd name="T0" fmla="*/ 1541 w 1541"/>
                <a:gd name="T1" fmla="*/ 540 h 540"/>
                <a:gd name="T2" fmla="*/ 1541 w 1541"/>
                <a:gd name="T3" fmla="*/ 0 h 540"/>
                <a:gd name="T4" fmla="*/ 366 w 1541"/>
                <a:gd name="T5" fmla="*/ 0 h 540"/>
                <a:gd name="T6" fmla="*/ 0 w 1541"/>
                <a:gd name="T7" fmla="*/ 540 h 540"/>
                <a:gd name="T8" fmla="*/ 1541 w 1541"/>
                <a:gd name="T9" fmla="*/ 54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1" h="540">
                  <a:moveTo>
                    <a:pt x="1541" y="540"/>
                  </a:moveTo>
                  <a:lnTo>
                    <a:pt x="1541" y="0"/>
                  </a:lnTo>
                  <a:lnTo>
                    <a:pt x="366" y="0"/>
                  </a:lnTo>
                  <a:lnTo>
                    <a:pt x="0" y="540"/>
                  </a:lnTo>
                  <a:lnTo>
                    <a:pt x="1541" y="54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任意多边形: 形状 10"/>
            <p:cNvSpPr/>
            <p:nvPr/>
          </p:nvSpPr>
          <p:spPr bwMode="auto">
            <a:xfrm>
              <a:off x="3558805" y="1649152"/>
              <a:ext cx="1056635" cy="779091"/>
            </a:xfrm>
            <a:custGeom>
              <a:avLst/>
              <a:gdLst>
                <a:gd name="T0" fmla="*/ 750 w 750"/>
                <a:gd name="T1" fmla="*/ 553 h 553"/>
                <a:gd name="T2" fmla="*/ 375 w 750"/>
                <a:gd name="T3" fmla="*/ 0 h 553"/>
                <a:gd name="T4" fmla="*/ 0 w 750"/>
                <a:gd name="T5" fmla="*/ 553 h 553"/>
                <a:gd name="T6" fmla="*/ 750 w 750"/>
                <a:gd name="T7" fmla="*/ 553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0" h="553">
                  <a:moveTo>
                    <a:pt x="750" y="553"/>
                  </a:moveTo>
                  <a:lnTo>
                    <a:pt x="375" y="0"/>
                  </a:lnTo>
                  <a:lnTo>
                    <a:pt x="0" y="553"/>
                  </a:lnTo>
                  <a:lnTo>
                    <a:pt x="750" y="553"/>
                  </a:lnTo>
                  <a:close/>
                </a:path>
              </a:pathLst>
            </a:custGeom>
            <a:solidFill>
              <a:schemeClr val="accent6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任意多边形: 形状 11"/>
            <p:cNvSpPr/>
            <p:nvPr/>
          </p:nvSpPr>
          <p:spPr bwMode="auto">
            <a:xfrm>
              <a:off x="2442998" y="3308772"/>
              <a:ext cx="1613129" cy="760776"/>
            </a:xfrm>
            <a:custGeom>
              <a:avLst/>
              <a:gdLst>
                <a:gd name="T0" fmla="*/ 1145 w 1145"/>
                <a:gd name="T1" fmla="*/ 540 h 540"/>
                <a:gd name="T2" fmla="*/ 1145 w 1145"/>
                <a:gd name="T3" fmla="*/ 0 h 540"/>
                <a:gd name="T4" fmla="*/ 367 w 1145"/>
                <a:gd name="T5" fmla="*/ 0 h 540"/>
                <a:gd name="T6" fmla="*/ 0 w 1145"/>
                <a:gd name="T7" fmla="*/ 540 h 540"/>
                <a:gd name="T8" fmla="*/ 1145 w 1145"/>
                <a:gd name="T9" fmla="*/ 54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5" h="540">
                  <a:moveTo>
                    <a:pt x="1145" y="540"/>
                  </a:moveTo>
                  <a:lnTo>
                    <a:pt x="1145" y="0"/>
                  </a:lnTo>
                  <a:lnTo>
                    <a:pt x="367" y="0"/>
                  </a:lnTo>
                  <a:lnTo>
                    <a:pt x="0" y="540"/>
                  </a:lnTo>
                  <a:lnTo>
                    <a:pt x="1145" y="54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任意多边形: 形状 12"/>
            <p:cNvSpPr/>
            <p:nvPr/>
          </p:nvSpPr>
          <p:spPr bwMode="auto">
            <a:xfrm>
              <a:off x="4116708" y="4130129"/>
              <a:ext cx="2172441" cy="760776"/>
            </a:xfrm>
            <a:custGeom>
              <a:avLst/>
              <a:gdLst>
                <a:gd name="T0" fmla="*/ 1176 w 1542"/>
                <a:gd name="T1" fmla="*/ 0 h 540"/>
                <a:gd name="T2" fmla="*/ 0 w 1542"/>
                <a:gd name="T3" fmla="*/ 0 h 540"/>
                <a:gd name="T4" fmla="*/ 0 w 1542"/>
                <a:gd name="T5" fmla="*/ 540 h 540"/>
                <a:gd name="T6" fmla="*/ 1542 w 1542"/>
                <a:gd name="T7" fmla="*/ 540 h 540"/>
                <a:gd name="T8" fmla="*/ 1176 w 1542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2" h="540">
                  <a:moveTo>
                    <a:pt x="1176" y="0"/>
                  </a:moveTo>
                  <a:lnTo>
                    <a:pt x="0" y="0"/>
                  </a:lnTo>
                  <a:lnTo>
                    <a:pt x="0" y="540"/>
                  </a:lnTo>
                  <a:lnTo>
                    <a:pt x="1542" y="540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任意多边形: 形状 13"/>
            <p:cNvSpPr/>
            <p:nvPr/>
          </p:nvSpPr>
          <p:spPr bwMode="auto">
            <a:xfrm>
              <a:off x="1307468" y="4951485"/>
              <a:ext cx="2748659" cy="790362"/>
            </a:xfrm>
            <a:custGeom>
              <a:avLst/>
              <a:gdLst>
                <a:gd name="T0" fmla="*/ 1951 w 1951"/>
                <a:gd name="T1" fmla="*/ 0 h 561"/>
                <a:gd name="T2" fmla="*/ 381 w 1951"/>
                <a:gd name="T3" fmla="*/ 0 h 561"/>
                <a:gd name="T4" fmla="*/ 0 w 1951"/>
                <a:gd name="T5" fmla="*/ 561 h 561"/>
                <a:gd name="T6" fmla="*/ 1951 w 1951"/>
                <a:gd name="T7" fmla="*/ 561 h 561"/>
                <a:gd name="T8" fmla="*/ 1951 w 1951"/>
                <a:gd name="T9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1" h="561">
                  <a:moveTo>
                    <a:pt x="1951" y="0"/>
                  </a:moveTo>
                  <a:lnTo>
                    <a:pt x="381" y="0"/>
                  </a:lnTo>
                  <a:lnTo>
                    <a:pt x="0" y="561"/>
                  </a:lnTo>
                  <a:lnTo>
                    <a:pt x="1951" y="561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: 形状 14"/>
            <p:cNvSpPr/>
            <p:nvPr/>
          </p:nvSpPr>
          <p:spPr bwMode="auto">
            <a:xfrm>
              <a:off x="4116708" y="4951485"/>
              <a:ext cx="2750069" cy="790362"/>
            </a:xfrm>
            <a:custGeom>
              <a:avLst/>
              <a:gdLst>
                <a:gd name="T0" fmla="*/ 0 w 1952"/>
                <a:gd name="T1" fmla="*/ 0 h 561"/>
                <a:gd name="T2" fmla="*/ 0 w 1952"/>
                <a:gd name="T3" fmla="*/ 561 h 561"/>
                <a:gd name="T4" fmla="*/ 1952 w 1952"/>
                <a:gd name="T5" fmla="*/ 561 h 561"/>
                <a:gd name="T6" fmla="*/ 1571 w 1952"/>
                <a:gd name="T7" fmla="*/ 0 h 561"/>
                <a:gd name="T8" fmla="*/ 0 w 1952"/>
                <a:gd name="T9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2" h="561">
                  <a:moveTo>
                    <a:pt x="0" y="0"/>
                  </a:moveTo>
                  <a:lnTo>
                    <a:pt x="0" y="561"/>
                  </a:lnTo>
                  <a:lnTo>
                    <a:pt x="1952" y="561"/>
                  </a:lnTo>
                  <a:lnTo>
                    <a:pt x="15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任意多边形: 形状 15"/>
            <p:cNvSpPr/>
            <p:nvPr/>
          </p:nvSpPr>
          <p:spPr bwMode="auto">
            <a:xfrm>
              <a:off x="4116708" y="2488824"/>
              <a:ext cx="1056635" cy="760776"/>
            </a:xfrm>
            <a:custGeom>
              <a:avLst/>
              <a:gdLst>
                <a:gd name="T0" fmla="*/ 0 w 750"/>
                <a:gd name="T1" fmla="*/ 0 h 540"/>
                <a:gd name="T2" fmla="*/ 0 w 750"/>
                <a:gd name="T3" fmla="*/ 540 h 540"/>
                <a:gd name="T4" fmla="*/ 750 w 750"/>
                <a:gd name="T5" fmla="*/ 540 h 540"/>
                <a:gd name="T6" fmla="*/ 383 w 750"/>
                <a:gd name="T7" fmla="*/ 0 h 540"/>
                <a:gd name="T8" fmla="*/ 0 w 750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0" h="540">
                  <a:moveTo>
                    <a:pt x="0" y="0"/>
                  </a:moveTo>
                  <a:lnTo>
                    <a:pt x="0" y="540"/>
                  </a:lnTo>
                  <a:lnTo>
                    <a:pt x="750" y="540"/>
                  </a:lnTo>
                  <a:lnTo>
                    <a:pt x="3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任意多边形: 形状 16"/>
            <p:cNvSpPr/>
            <p:nvPr/>
          </p:nvSpPr>
          <p:spPr bwMode="auto">
            <a:xfrm>
              <a:off x="4116708" y="3308772"/>
              <a:ext cx="1615947" cy="760776"/>
            </a:xfrm>
            <a:custGeom>
              <a:avLst/>
              <a:gdLst>
                <a:gd name="T0" fmla="*/ 0 w 1147"/>
                <a:gd name="T1" fmla="*/ 0 h 540"/>
                <a:gd name="T2" fmla="*/ 0 w 1147"/>
                <a:gd name="T3" fmla="*/ 540 h 540"/>
                <a:gd name="T4" fmla="*/ 1147 w 1147"/>
                <a:gd name="T5" fmla="*/ 540 h 540"/>
                <a:gd name="T6" fmla="*/ 780 w 1147"/>
                <a:gd name="T7" fmla="*/ 0 h 540"/>
                <a:gd name="T8" fmla="*/ 0 w 1147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7" h="540">
                  <a:moveTo>
                    <a:pt x="0" y="0"/>
                  </a:moveTo>
                  <a:lnTo>
                    <a:pt x="0" y="540"/>
                  </a:lnTo>
                  <a:lnTo>
                    <a:pt x="1147" y="540"/>
                  </a:lnTo>
                  <a:lnTo>
                    <a:pt x="78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7" name="千图PPT彼岸天：ID 8661124库_文本框 20"/>
          <p:cNvSpPr txBox="1"/>
          <p:nvPr>
            <p:custDataLst>
              <p:tags r:id="rId3"/>
            </p:custDataLst>
          </p:nvPr>
        </p:nvSpPr>
        <p:spPr>
          <a:xfrm>
            <a:off x="6866777" y="5053272"/>
            <a:ext cx="4171594" cy="442487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/>
              <a:t>eg. Complex com[10]; </a:t>
            </a:r>
          </a:p>
          <a:p>
            <a:pPr>
              <a:lnSpc>
                <a:spcPct val="130000"/>
              </a:lnSpc>
            </a:pPr>
            <a:r>
              <a:rPr lang="en-US" altLang="zh-CN" sz="1600" dirty="0"/>
              <a:t>// </a:t>
            </a:r>
            <a:r>
              <a:rPr lang="zh-CN" altLang="en-US" sz="1600" dirty="0"/>
              <a:t>定义类</a:t>
            </a:r>
            <a:r>
              <a:rPr lang="en-US" altLang="zh-CN" sz="1600" dirty="0"/>
              <a:t>Complex</a:t>
            </a:r>
            <a:r>
              <a:rPr lang="zh-CN" altLang="en-US" sz="1600" dirty="0"/>
              <a:t>的对象组</a:t>
            </a:r>
            <a:r>
              <a:rPr lang="en-US" altLang="zh-CN" sz="1600" dirty="0"/>
              <a:t>com</a:t>
            </a:r>
            <a:r>
              <a:rPr lang="zh-CN" altLang="en-US" sz="1600" dirty="0"/>
              <a:t>，内含</a:t>
            </a:r>
            <a:r>
              <a:rPr lang="en-US" altLang="zh-CN" sz="1600" dirty="0"/>
              <a:t>10</a:t>
            </a:r>
            <a:r>
              <a:rPr lang="zh-CN" altLang="en-US" sz="1600" dirty="0"/>
              <a:t>个</a:t>
            </a:r>
          </a:p>
          <a:p>
            <a:pPr>
              <a:lnSpc>
                <a:spcPct val="130000"/>
              </a:lnSpc>
            </a:pPr>
            <a:r>
              <a:rPr lang="en-US" altLang="zh-CN" sz="1600" dirty="0"/>
              <a:t>// </a:t>
            </a:r>
            <a:r>
              <a:rPr lang="zh-CN" altLang="en-US" sz="1600" dirty="0"/>
              <a:t>对象组元素</a:t>
            </a:r>
          </a:p>
        </p:txBody>
      </p:sp>
      <p:grpSp>
        <p:nvGrpSpPr>
          <p:cNvPr id="28" name="千图PPT彼岸天：ID 8661124库_组合 27"/>
          <p:cNvGrpSpPr/>
          <p:nvPr>
            <p:custDataLst>
              <p:tags r:id="rId4"/>
            </p:custDataLst>
          </p:nvPr>
        </p:nvGrpSpPr>
        <p:grpSpPr>
          <a:xfrm>
            <a:off x="4676021" y="1592798"/>
            <a:ext cx="5355066" cy="1041797"/>
            <a:chOff x="4676021" y="1592798"/>
            <a:chExt cx="5355066" cy="1041797"/>
          </a:xfrm>
        </p:grpSpPr>
        <p:sp>
          <p:nvSpPr>
            <p:cNvPr id="18" name="文本框 11"/>
            <p:cNvSpPr txBox="1"/>
            <p:nvPr/>
          </p:nvSpPr>
          <p:spPr>
            <a:xfrm>
              <a:off x="4750731" y="2192108"/>
              <a:ext cx="5280356" cy="442487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/>
                <a:t>对象数组是指每一个数组元素都是对象的数组</a:t>
              </a:r>
            </a:p>
          </p:txBody>
        </p:sp>
        <p:sp>
          <p:nvSpPr>
            <p:cNvPr id="19" name="文本框 12"/>
            <p:cNvSpPr txBox="1"/>
            <p:nvPr/>
          </p:nvSpPr>
          <p:spPr>
            <a:xfrm>
              <a:off x="4676021" y="1592798"/>
              <a:ext cx="4052247" cy="311379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accent1">
                      <a:lumMod val="100000"/>
                    </a:schemeClr>
                  </a:solidFill>
                </a:rPr>
                <a:t>知识点</a:t>
              </a: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4799855" y="2492898"/>
              <a:ext cx="392443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千图PPT彼岸天：ID 8661124库_组合 28"/>
          <p:cNvGrpSpPr/>
          <p:nvPr>
            <p:custDataLst>
              <p:tags r:id="rId5"/>
            </p:custDataLst>
          </p:nvPr>
        </p:nvGrpSpPr>
        <p:grpSpPr>
          <a:xfrm>
            <a:off x="5233923" y="2700672"/>
            <a:ext cx="5316987" cy="554225"/>
            <a:chOff x="5233923" y="2700672"/>
            <a:chExt cx="5316987" cy="554225"/>
          </a:xfrm>
        </p:grpSpPr>
        <p:sp>
          <p:nvSpPr>
            <p:cNvPr id="24" name="文本框 17"/>
            <p:cNvSpPr txBox="1"/>
            <p:nvPr/>
          </p:nvSpPr>
          <p:spPr>
            <a:xfrm>
              <a:off x="5233923" y="2700672"/>
              <a:ext cx="5316987" cy="442487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/>
                <a:t> 数组的元素是对象</a:t>
              </a: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5295154" y="3254897"/>
              <a:ext cx="392443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千图PPT彼岸天：ID 8661124库_组合 29"/>
          <p:cNvGrpSpPr/>
          <p:nvPr>
            <p:custDataLst>
              <p:tags r:id="rId6"/>
            </p:custDataLst>
          </p:nvPr>
        </p:nvGrpSpPr>
        <p:grpSpPr>
          <a:xfrm>
            <a:off x="5732655" y="3566146"/>
            <a:ext cx="5305716" cy="503403"/>
            <a:chOff x="5732655" y="3566146"/>
            <a:chExt cx="5305716" cy="503403"/>
          </a:xfrm>
        </p:grpSpPr>
        <p:sp>
          <p:nvSpPr>
            <p:cNvPr id="25" name="文本框 18"/>
            <p:cNvSpPr txBox="1"/>
            <p:nvPr/>
          </p:nvSpPr>
          <p:spPr>
            <a:xfrm>
              <a:off x="5732655" y="3566146"/>
              <a:ext cx="5305716" cy="442487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eaLnBrk="1" hangingPunct="1">
                <a:defRPr/>
              </a:pPr>
              <a:r>
                <a:rPr lang="zh-CN" altLang="en-US" sz="1600" dirty="0">
                  <a:effectLst/>
                  <a:latin typeface="微软雅黑" panose="020B0503020204020204" pitchFamily="34" charset="-122"/>
                </a:rPr>
                <a:t>定义一个一维数组的格式如下</a:t>
              </a: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5899201" y="4069549"/>
              <a:ext cx="392443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千图PPT彼岸天：ID 8661124库_组合 30"/>
          <p:cNvGrpSpPr/>
          <p:nvPr>
            <p:custDataLst>
              <p:tags r:id="rId7"/>
            </p:custDataLst>
          </p:nvPr>
        </p:nvGrpSpPr>
        <p:grpSpPr>
          <a:xfrm>
            <a:off x="6180668" y="4285523"/>
            <a:ext cx="4857703" cy="650354"/>
            <a:chOff x="6180668" y="4285523"/>
            <a:chExt cx="4857703" cy="650354"/>
          </a:xfrm>
        </p:grpSpPr>
        <p:sp>
          <p:nvSpPr>
            <p:cNvPr id="26" name="文本框 19"/>
            <p:cNvSpPr txBox="1"/>
            <p:nvPr/>
          </p:nvSpPr>
          <p:spPr>
            <a:xfrm>
              <a:off x="6180668" y="4285523"/>
              <a:ext cx="4857703" cy="442487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lvl="1">
                <a:buFont typeface="Wingdings" panose="05000000000000000000" pitchFamily="2" charset="2"/>
                <a:buNone/>
              </a:pPr>
              <a:r>
                <a:rPr lang="zh-CN" altLang="en-US" sz="1600" dirty="0">
                  <a:solidFill>
                    <a:srgbClr val="FF0000"/>
                  </a:solidFill>
                  <a:latin typeface="微软雅黑" panose="020B0503020204020204" pitchFamily="34" charset="-122"/>
                </a:rPr>
                <a:t>类名 数组名</a:t>
              </a:r>
              <a:r>
                <a:rPr lang="en-US" altLang="zh-CN" sz="1600" dirty="0">
                  <a:solidFill>
                    <a:srgbClr val="FF0000"/>
                  </a:solidFill>
                  <a:latin typeface="微软雅黑" panose="020B0503020204020204" pitchFamily="34" charset="-122"/>
                </a:rPr>
                <a:t>[</a:t>
              </a:r>
              <a:r>
                <a:rPr lang="zh-CN" altLang="en-US" sz="1600" dirty="0">
                  <a:solidFill>
                    <a:srgbClr val="FF0000"/>
                  </a:solidFill>
                  <a:latin typeface="微软雅黑" panose="020B0503020204020204" pitchFamily="34" charset="-122"/>
                </a:rPr>
                <a:t>下标表达式</a:t>
              </a:r>
              <a:r>
                <a:rPr lang="en-US" altLang="zh-CN" sz="1600" dirty="0">
                  <a:solidFill>
                    <a:srgbClr val="FF0000"/>
                  </a:solidFill>
                  <a:latin typeface="微软雅黑" panose="020B0503020204020204" pitchFamily="34" charset="-122"/>
                </a:rPr>
                <a:t>];</a:t>
              </a: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6423293" y="4935877"/>
              <a:ext cx="3924434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对象数组的定义 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326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4778249" cy="1077218"/>
          </a:xfrm>
          <a:prstGeom prst="rect">
            <a:avLst/>
          </a:prstGeom>
          <a:noFill/>
        </p:spPr>
        <p:txBody>
          <a:bodyPr wrap="none">
            <a:normAutofit fontScale="77500" lnSpcReduction="20000"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与基本数据类型的数组一样，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在使用对象数组时也只能访问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单个数组元素，其一般格式为：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4587492" y="3411178"/>
            <a:ext cx="5757905" cy="2942057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数组名</a:t>
            </a:r>
            <a:r>
              <a:rPr lang="en-US" altLang="zh-CN" sz="2000" dirty="0"/>
              <a:t>[</a:t>
            </a:r>
            <a:r>
              <a:rPr lang="zh-CN" altLang="en-US" sz="2000" dirty="0"/>
              <a:t>下标</a:t>
            </a:r>
            <a:r>
              <a:rPr lang="en-US" altLang="zh-CN" sz="2000" dirty="0"/>
              <a:t>].</a:t>
            </a:r>
            <a:r>
              <a:rPr lang="zh-CN" altLang="en-US" sz="2000" dirty="0"/>
              <a:t>成员名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eg. ob1[</a:t>
            </a:r>
            <a:r>
              <a:rPr lang="en-US" altLang="zh-CN" sz="2000" dirty="0" err="1"/>
              <a:t>i</a:t>
            </a:r>
            <a:r>
              <a:rPr lang="en-US" altLang="zh-CN" sz="2000" dirty="0"/>
              <a:t>].</a:t>
            </a:r>
            <a:r>
              <a:rPr lang="en-US" altLang="zh-CN" sz="2000" dirty="0" err="1"/>
              <a:t>get_x</a:t>
            </a:r>
            <a:r>
              <a:rPr lang="en-US" altLang="zh-CN" sz="2000" dirty="0"/>
              <a:t>();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对象数组的访问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Group 8">
            <a:extLst>
              <a:ext uri="{FF2B5EF4-FFF2-40B4-BE49-F238E27FC236}">
                <a16:creationId xmlns:a16="http://schemas.microsoft.com/office/drawing/2014/main" id="{4B8C6A43-1708-458E-94F8-2B6A76D7CE31}"/>
              </a:ext>
            </a:extLst>
          </p:cNvPr>
          <p:cNvGrpSpPr>
            <a:grpSpLocks/>
          </p:cNvGrpSpPr>
          <p:nvPr/>
        </p:nvGrpSpPr>
        <p:grpSpPr bwMode="auto">
          <a:xfrm>
            <a:off x="6095999" y="3429000"/>
            <a:ext cx="4947822" cy="850348"/>
            <a:chOff x="2154" y="1752"/>
            <a:chExt cx="2835" cy="608"/>
          </a:xfrm>
        </p:grpSpPr>
        <p:sp>
          <p:nvSpPr>
            <p:cNvPr id="19" name="Oval 4">
              <a:extLst>
                <a:ext uri="{FF2B5EF4-FFF2-40B4-BE49-F238E27FC236}">
                  <a16:creationId xmlns:a16="http://schemas.microsoft.com/office/drawing/2014/main" id="{DB8D68CB-F8CB-45AF-A96A-8D7849260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4" y="1752"/>
              <a:ext cx="907" cy="499"/>
            </a:xfrm>
            <a:prstGeom prst="ellipse">
              <a:avLst/>
            </a:prstGeom>
            <a:noFill/>
            <a:ln w="28575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1B3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" name="AutoShape 5">
              <a:extLst>
                <a:ext uri="{FF2B5EF4-FFF2-40B4-BE49-F238E27FC236}">
                  <a16:creationId xmlns:a16="http://schemas.microsoft.com/office/drawing/2014/main" id="{A5CAF644-4BAD-4D11-AA89-E988701B50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1" y="1842"/>
              <a:ext cx="409" cy="318"/>
            </a:xfrm>
            <a:prstGeom prst="rightArrow">
              <a:avLst>
                <a:gd name="adj1" fmla="val 50000"/>
                <a:gd name="adj2" fmla="val 32154"/>
              </a:avLst>
            </a:prstGeom>
            <a:solidFill>
              <a:srgbClr val="EAEAEA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1" name="Rectangle 7">
              <a:extLst>
                <a:ext uri="{FF2B5EF4-FFF2-40B4-BE49-F238E27FC236}">
                  <a16:creationId xmlns:a16="http://schemas.microsoft.com/office/drawing/2014/main" id="{5DCF6703-E059-4F92-A0F6-791465203B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5" y="1752"/>
              <a:ext cx="1474" cy="608"/>
            </a:xfrm>
            <a:prstGeom prst="rect">
              <a:avLst/>
            </a:prstGeom>
            <a:solidFill>
              <a:schemeClr val="bg1"/>
            </a:solidFill>
            <a:ln w="1905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algn="ctr">
                <a:spcBef>
                  <a:spcPct val="0"/>
                </a:spcBef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spcBef>
                  <a:spcPct val="0"/>
                </a:spcBef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spcBef>
                  <a:spcPct val="0"/>
                </a:spcBef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spcBef>
                  <a:spcPct val="0"/>
                </a:spcBef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spcBef>
                  <a:spcPct val="0"/>
                </a:spcBef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l" eaLnBrk="1" hangingPunct="1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zh-CN" altLang="en-US" sz="28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对象的成员：数据</a:t>
              </a:r>
              <a:r>
                <a:rPr lang="en-US" altLang="zh-CN" sz="28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28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534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8" grpId="0" animBg="1"/>
      <p:bldP spid="17" grpId="0" animBg="1"/>
      <p:bldP spid="6" grpId="0" animBg="1"/>
      <p:bldP spid="15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4F4CB1F7-EDC5-4D54-B9ED-CCF1C6B65EE0}"/>
              </a:ext>
            </a:extLst>
          </p:cNvPr>
          <p:cNvSpPr/>
          <p:nvPr/>
        </p:nvSpPr>
        <p:spPr>
          <a:xfrm>
            <a:off x="4898675" y="40579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7995256-E44E-4E17-8183-6B69436E3967}"/>
              </a:ext>
            </a:extLst>
          </p:cNvPr>
          <p:cNvSpPr txBox="1"/>
          <p:nvPr/>
        </p:nvSpPr>
        <p:spPr>
          <a:xfrm>
            <a:off x="5915024" y="2750056"/>
            <a:ext cx="2524125" cy="1219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输出结果：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11 22 33 44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5B6A574-94CA-411A-9BF0-54093E3555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357188"/>
            <a:ext cx="4249738" cy="6143625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# include&lt;iostream&gt;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using namespace std;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class exam{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</a:t>
            </a:r>
            <a:r>
              <a:rPr kumimoji="1" lang="en-US" altLang="zh-CN" sz="1800" dirty="0">
                <a:solidFill>
                  <a:srgbClr val="0000FF"/>
                </a:solidFill>
                <a:ea typeface="宋体" panose="02010600030101010101" pitchFamily="2" charset="-122"/>
              </a:rPr>
              <a:t>     </a:t>
            </a:r>
            <a:r>
              <a:rPr kumimoji="1" lang="en-US" altLang="zh-CN" sz="1800" dirty="0">
                <a:ea typeface="宋体" panose="02010600030101010101" pitchFamily="2" charset="-122"/>
              </a:rPr>
              <a:t>exam (int n)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//</a:t>
            </a:r>
            <a:r>
              <a:rPr kumimoji="1" lang="zh-CN" altLang="en-US" sz="1800" dirty="0">
                <a:ea typeface="宋体" panose="02010600030101010101" pitchFamily="2" charset="-122"/>
              </a:rPr>
              <a:t>只有一个参数的构造函数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{ x = n;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int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get_x</a:t>
            </a:r>
            <a:r>
              <a:rPr kumimoji="1" lang="en-US" altLang="zh-CN" sz="1800" dirty="0">
                <a:ea typeface="宋体" panose="02010600030101010101" pitchFamily="2" charset="-122"/>
              </a:rPr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{return x;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  private</a:t>
            </a:r>
            <a:r>
              <a:rPr kumimoji="1" lang="zh-CN" altLang="en-US" sz="1800" dirty="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      int x;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int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{ exam ob1[4] = {11,22,33,44};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//</a:t>
            </a:r>
            <a:r>
              <a:rPr kumimoji="1" lang="zh-CN" altLang="en-US" sz="1800" dirty="0">
                <a:ea typeface="宋体" panose="02010600030101010101" pitchFamily="2" charset="-122"/>
              </a:rPr>
              <a:t>用只有</a:t>
            </a:r>
            <a:r>
              <a:rPr kumimoji="1" lang="en-US" altLang="zh-CN" sz="1800" dirty="0">
                <a:ea typeface="宋体" panose="02010600030101010101" pitchFamily="2" charset="-122"/>
              </a:rPr>
              <a:t>1</a:t>
            </a:r>
            <a:r>
              <a:rPr kumimoji="1" lang="zh-CN" altLang="en-US" sz="1800" dirty="0">
                <a:ea typeface="宋体" panose="02010600030101010101" pitchFamily="2" charset="-122"/>
              </a:rPr>
              <a:t>个参数的构造函数给对象组赋值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for (int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800" dirty="0">
                <a:ea typeface="宋体" panose="02010600030101010101" pitchFamily="2" charset="-122"/>
              </a:rPr>
              <a:t> =0;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800" dirty="0">
                <a:ea typeface="宋体" panose="02010600030101010101" pitchFamily="2" charset="-122"/>
              </a:rPr>
              <a:t>&lt;4;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800" dirty="0">
                <a:ea typeface="宋体" panose="02010600030101010101" pitchFamily="2" charset="-122"/>
              </a:rPr>
              <a:t>++)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800" dirty="0">
                <a:ea typeface="宋体" panose="02010600030101010101" pitchFamily="2" charset="-122"/>
              </a:rPr>
              <a:t>&lt;&lt;ob1[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800" dirty="0">
                <a:ea typeface="宋体" panose="02010600030101010101" pitchFamily="2" charset="-122"/>
              </a:rPr>
              <a:t>].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get_x</a:t>
            </a:r>
            <a:r>
              <a:rPr kumimoji="1" lang="en-US" altLang="zh-CN" sz="1800" dirty="0">
                <a:ea typeface="宋体" panose="02010600030101010101" pitchFamily="2" charset="-122"/>
              </a:rPr>
              <a:t>()&lt;&lt;‘ ‘;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return 0;</a:t>
            </a:r>
            <a:endParaRPr kumimoji="1" lang="en-US" altLang="zh-CN" sz="1800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}</a:t>
            </a:r>
            <a:endParaRPr kumimoji="1" lang="en-US" altLang="zh-CN" sz="1800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0652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4F4CB1F7-EDC5-4D54-B9ED-CCF1C6B65EE0}"/>
              </a:ext>
            </a:extLst>
          </p:cNvPr>
          <p:cNvSpPr/>
          <p:nvPr/>
        </p:nvSpPr>
        <p:spPr>
          <a:xfrm>
            <a:off x="4898675" y="40579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7995256-E44E-4E17-8183-6B69436E3967}"/>
              </a:ext>
            </a:extLst>
          </p:cNvPr>
          <p:cNvSpPr txBox="1"/>
          <p:nvPr/>
        </p:nvSpPr>
        <p:spPr>
          <a:xfrm>
            <a:off x="5915024" y="2454591"/>
            <a:ext cx="2936013" cy="18108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输出结果：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11 22 33 44</a:t>
            </a: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55 66 123 123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EAFD027-4021-4C39-9941-597F696DFE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315619"/>
            <a:ext cx="4647850" cy="5755422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# include&lt;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iostream</a:t>
            </a:r>
            <a:r>
              <a:rPr kumimoji="1" lang="en-US" altLang="zh-CN" sz="1600" dirty="0">
                <a:ea typeface="宋体" panose="02010600030101010101" pitchFamily="2" charset="-122"/>
              </a:rPr>
              <a:t>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using namespace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std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class exam{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</a:t>
            </a:r>
            <a:r>
              <a:rPr kumimoji="1" lang="en-US" altLang="zh-CN" sz="1600" b="1" dirty="0">
                <a:solidFill>
                  <a:srgbClr val="FF0000"/>
                </a:solidFill>
                <a:ea typeface="宋体" panose="02010600030101010101" pitchFamily="2" charset="-122"/>
              </a:rPr>
              <a:t>exam () //</a:t>
            </a:r>
            <a:r>
              <a:rPr kumimoji="1" lang="zh-CN" altLang="en-US" sz="1600" b="1" dirty="0">
                <a:solidFill>
                  <a:srgbClr val="FF0000"/>
                </a:solidFill>
                <a:ea typeface="宋体" panose="02010600030101010101" pitchFamily="2" charset="-122"/>
              </a:rPr>
              <a:t>不带参数的构造函数</a:t>
            </a:r>
            <a:endParaRPr kumimoji="1" lang="en-US" altLang="zh-CN" sz="1600" b="1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b="1" dirty="0">
                <a:solidFill>
                  <a:srgbClr val="FF0000"/>
                </a:solidFill>
                <a:ea typeface="宋体" panose="02010600030101010101" pitchFamily="2" charset="-122"/>
              </a:rPr>
              <a:t>        { x = 123;}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</a:t>
            </a:r>
            <a:r>
              <a:rPr kumimoji="1" lang="en-US" altLang="zh-CN" sz="1600" b="1" dirty="0">
                <a:solidFill>
                  <a:schemeClr val="accent2"/>
                </a:solidFill>
                <a:ea typeface="宋体" panose="02010600030101010101" pitchFamily="2" charset="-122"/>
              </a:rPr>
              <a:t>exam (int n) //</a:t>
            </a:r>
            <a:r>
              <a:rPr kumimoji="1" lang="zh-CN" altLang="en-US" sz="1600" b="1" dirty="0">
                <a:solidFill>
                  <a:schemeClr val="accent2"/>
                </a:solidFill>
                <a:ea typeface="宋体" panose="02010600030101010101" pitchFamily="2" charset="-122"/>
              </a:rPr>
              <a:t>只有一个参数的构造函数</a:t>
            </a:r>
            <a:endParaRPr kumimoji="1" lang="en-US" altLang="zh-CN" sz="1600" b="1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b="1" dirty="0">
                <a:solidFill>
                  <a:schemeClr val="accent2"/>
                </a:solidFill>
                <a:ea typeface="宋体" panose="02010600030101010101" pitchFamily="2" charset="-122"/>
              </a:rPr>
              <a:t>        { x = n;}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600" dirty="0">
                <a:ea typeface="宋体" panose="02010600030101010101" pitchFamily="2" charset="-122"/>
              </a:rPr>
              <a:t>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get_x</a:t>
            </a:r>
            <a:r>
              <a:rPr kumimoji="1" lang="en-US" altLang="zh-CN" sz="1600" dirty="0">
                <a:ea typeface="宋体" panose="02010600030101010101" pitchFamily="2" charset="-122"/>
              </a:rPr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   {return x;}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private</a:t>
            </a:r>
            <a:r>
              <a:rPr kumimoji="1" lang="zh-CN" altLang="en-US" sz="1600" dirty="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        </a:t>
            </a:r>
            <a:r>
              <a:rPr kumimoji="1" lang="en-US" altLang="zh-CN" sz="1600" dirty="0" err="1"/>
              <a:t>int</a:t>
            </a:r>
            <a:r>
              <a:rPr kumimoji="1" lang="en-US" altLang="zh-CN" sz="1600" dirty="0"/>
              <a:t> x;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int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{ exam ob1[4] = {11,22,33,44};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</a:t>
            </a:r>
            <a:r>
              <a:rPr kumimoji="1" lang="en-US" altLang="zh-CN" sz="1600" dirty="0"/>
              <a:t>exam ob2[4] = {55,66};</a:t>
            </a:r>
            <a:endParaRPr kumimoji="1" lang="zh-CN" altLang="en-US" sz="1600" dirty="0"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for (int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 =0;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&lt;4;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++)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&lt;&lt;ob1[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].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get_x</a:t>
            </a:r>
            <a:r>
              <a:rPr kumimoji="1" lang="en-US" altLang="zh-CN" sz="1600" dirty="0">
                <a:ea typeface="宋体" panose="02010600030101010101" pitchFamily="2" charset="-122"/>
              </a:rPr>
              <a:t>()&lt;&lt;‘ ‘;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6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for (int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 =0;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&lt;4;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++)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   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600" dirty="0">
                <a:ea typeface="宋体" panose="02010600030101010101" pitchFamily="2" charset="-122"/>
              </a:rPr>
              <a:t>&lt;&lt;ob2[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i</a:t>
            </a:r>
            <a:r>
              <a:rPr kumimoji="1" lang="en-US" altLang="zh-CN" sz="1600" dirty="0">
                <a:ea typeface="宋体" panose="02010600030101010101" pitchFamily="2" charset="-122"/>
              </a:rPr>
              <a:t>].</a:t>
            </a:r>
            <a:r>
              <a:rPr kumimoji="1" lang="en-US" altLang="zh-CN" sz="1600" dirty="0" err="1">
                <a:ea typeface="宋体" panose="02010600030101010101" pitchFamily="2" charset="-122"/>
              </a:rPr>
              <a:t>get_x</a:t>
            </a:r>
            <a:r>
              <a:rPr kumimoji="1" lang="en-US" altLang="zh-CN" sz="1600" dirty="0">
                <a:ea typeface="宋体" panose="02010600030101010101" pitchFamily="2" charset="-122"/>
              </a:rPr>
              <a:t>()&lt;&lt;‘ ‘;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>
                <a:ea typeface="宋体" panose="02010600030101010101" pitchFamily="2" charset="-122"/>
              </a:rPr>
              <a:t>  return 0;</a:t>
            </a:r>
            <a:endParaRPr kumimoji="1" lang="en-US" altLang="zh-CN" sz="1600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53066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5000">
        <p14:prism isInverted="1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2409382" y="1642570"/>
            <a:ext cx="3241256" cy="1915542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有几个数组元素就要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调用几次构造函数</a:t>
              </a:r>
            </a:p>
          </p:txBody>
        </p:sp>
      </p:grpSp>
      <p:grpSp>
        <p:nvGrpSpPr>
          <p:cNvPr id="46" name="千图PPT彼岸天：ID 8661124库_组合 45"/>
          <p:cNvGrpSpPr/>
          <p:nvPr>
            <p:custDataLst>
              <p:tags r:id="rId2"/>
            </p:custDataLst>
          </p:nvPr>
        </p:nvGrpSpPr>
        <p:grpSpPr>
          <a:xfrm>
            <a:off x="6222136" y="1642568"/>
            <a:ext cx="3729731" cy="1915544"/>
            <a:chOff x="4686300" y="1411748"/>
            <a:chExt cx="2819400" cy="1915544"/>
          </a:xfrm>
        </p:grpSpPr>
        <p:sp>
          <p:nvSpPr>
            <p:cNvPr id="7" name="Rectangle: Rounded Corners 12"/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/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/>
            <p:cNvSpPr txBox="1"/>
            <p:nvPr/>
          </p:nvSpPr>
          <p:spPr>
            <a:xfrm>
              <a:off x="4814239" y="2386736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if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构造函数只有</a:t>
              </a:r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1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个参数，在定义</a:t>
              </a:r>
              <a:endParaRPr lang="en-US" altLang="zh-CN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对象数组时可以直接在等号后面的</a:t>
              </a:r>
              <a:endParaRPr lang="en-US" altLang="zh-CN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pPr algn="ctr"/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{}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内提供实参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3"/>
            </p:custDataLst>
          </p:nvPr>
        </p:nvGrpSpPr>
        <p:grpSpPr>
          <a:xfrm>
            <a:off x="2409384" y="4171358"/>
            <a:ext cx="3241255" cy="1923696"/>
            <a:chOff x="1295401" y="3940538"/>
            <a:chExt cx="2819400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423336" y="5058099"/>
              <a:ext cx="2563521" cy="636398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“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exam ob1[4] = {11,22,33,44};”</a:t>
              </a:r>
            </a:p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 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中先后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4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次调用带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1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个参数的构造函数</a:t>
              </a:r>
            </a:p>
          </p:txBody>
        </p:sp>
      </p:grpSp>
      <p:grpSp>
        <p:nvGrpSpPr>
          <p:cNvPr id="49" name="千图PPT彼岸天：ID 8661124库_组合 48"/>
          <p:cNvGrpSpPr/>
          <p:nvPr>
            <p:custDataLst>
              <p:tags r:id="rId4"/>
            </p:custDataLst>
          </p:nvPr>
        </p:nvGrpSpPr>
        <p:grpSpPr>
          <a:xfrm>
            <a:off x="6222137" y="4171356"/>
            <a:ext cx="3729730" cy="1923698"/>
            <a:chOff x="4686300" y="3940536"/>
            <a:chExt cx="2819400" cy="1923698"/>
          </a:xfrm>
        </p:grpSpPr>
        <p:sp>
          <p:nvSpPr>
            <p:cNvPr id="13" name="Rectangle: Rounded Corners 33"/>
            <p:cNvSpPr/>
            <p:nvPr/>
          </p:nvSpPr>
          <p:spPr>
            <a:xfrm>
              <a:off x="4686300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34"/>
            <p:cNvGrpSpPr/>
            <p:nvPr/>
          </p:nvGrpSpPr>
          <p:grpSpPr>
            <a:xfrm>
              <a:off x="5694065" y="3940536"/>
              <a:ext cx="803870" cy="803870"/>
              <a:chOff x="5638800" y="1225947"/>
              <a:chExt cx="914400" cy="914400"/>
            </a:xfrm>
          </p:grpSpPr>
          <p:sp>
            <p:nvSpPr>
              <p:cNvPr id="34" name="Rectangle: Rounded Corners 37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8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TextBox 56"/>
            <p:cNvSpPr txBox="1"/>
            <p:nvPr/>
          </p:nvSpPr>
          <p:spPr>
            <a:xfrm>
              <a:off x="4814237" y="4845350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exam ob2[4] = {55,66};”</a:t>
              </a:r>
            </a:p>
            <a:p>
              <a:pPr algn="ctr"/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 </a:t>
              </a:r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中先调用带</a:t>
              </a:r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1</a:t>
              </a:r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个参数的构造函数</a:t>
              </a:r>
              <a:r>
                <a:rPr lang="en-US" altLang="zh-CN" sz="1600" b="1" dirty="0">
                  <a:solidFill>
                    <a:schemeClr val="accent5">
                      <a:lumMod val="100000"/>
                    </a:schemeClr>
                  </a:solidFill>
                </a:rPr>
                <a:t>2</a:t>
              </a:r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次，</a:t>
              </a:r>
              <a:endParaRPr lang="en-US" altLang="zh-CN" sz="1600" b="1" dirty="0">
                <a:solidFill>
                  <a:schemeClr val="accent5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再调用不带参数的构造函数</a:t>
              </a:r>
              <a:endParaRPr lang="en-US" altLang="zh-CN" sz="1600" b="1" dirty="0">
                <a:solidFill>
                  <a:schemeClr val="accent5">
                    <a:lumMod val="100000"/>
                  </a:schemeClr>
                </a:solidFill>
              </a:endParaRP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</a:t>
            </a:r>
          </a:p>
        </p:txBody>
      </p:sp>
    </p:spTree>
    <p:extLst>
      <p:ext uri="{BB962C8B-B14F-4D97-AF65-F5344CB8AC3E}">
        <p14:creationId xmlns:p14="http://schemas.microsoft.com/office/powerpoint/2010/main" val="63060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4149404" y="1615937"/>
            <a:ext cx="3929275" cy="2316806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当各个元素的初始值相同时，可以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在类中定义不带参数的构造函数或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带有默认参数值的构造函数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2"/>
            </p:custDataLst>
          </p:nvPr>
        </p:nvGrpSpPr>
        <p:grpSpPr>
          <a:xfrm>
            <a:off x="4149407" y="4144725"/>
            <a:ext cx="3929272" cy="2380362"/>
            <a:chOff x="1295401" y="3940538"/>
            <a:chExt cx="2819400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1295401" y="4359679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410392" y="4951568"/>
              <a:ext cx="2563521" cy="636398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当各元素对象的初值要求为不同时，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需要定义带参数（无默认值）的构造函数</a:t>
              </a: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对象数组</a:t>
            </a:r>
          </a:p>
        </p:txBody>
      </p:sp>
    </p:spTree>
    <p:extLst>
      <p:ext uri="{BB962C8B-B14F-4D97-AF65-F5344CB8AC3E}">
        <p14:creationId xmlns:p14="http://schemas.microsoft.com/office/powerpoint/2010/main" val="231668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5000">
        <p14:gallery dir="l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6" y="1356706"/>
            <a:ext cx="3877985" cy="1077218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对象指针就是用于存放对象</a:t>
            </a:r>
            <a:endParaRPr lang="en-US" altLang="zh-CN" sz="32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地址的变量</a:t>
            </a:r>
          </a:p>
        </p:txBody>
      </p:sp>
      <p:sp>
        <p:nvSpPr>
          <p:cNvPr id="13" name="千图PPT彼岸天：ID 8661124矩形 12"/>
          <p:cNvSpPr/>
          <p:nvPr>
            <p:custDataLst>
              <p:tags r:id="rId1"/>
            </p:custDataLst>
          </p:nvPr>
        </p:nvSpPr>
        <p:spPr>
          <a:xfrm>
            <a:off x="5339914" y="3824787"/>
            <a:ext cx="5757905" cy="2462844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当用指向对象的指针来访问对象成员时，用“</a:t>
            </a:r>
            <a:r>
              <a:rPr lang="en-US" altLang="zh-CN" sz="2000" dirty="0"/>
              <a:t>-&gt;”</a:t>
            </a:r>
            <a:r>
              <a:rPr lang="zh-CN" altLang="en-US" sz="2000" dirty="0"/>
              <a:t>操作符</a:t>
            </a:r>
          </a:p>
        </p:txBody>
      </p:sp>
      <p:sp>
        <p:nvSpPr>
          <p:cNvPr id="14" name="千图PPT彼岸天：ID 8661124矩形 13"/>
          <p:cNvSpPr/>
          <p:nvPr>
            <p:custDataLst>
              <p:tags r:id="rId2"/>
            </p:custDataLst>
          </p:nvPr>
        </p:nvSpPr>
        <p:spPr>
          <a:xfrm>
            <a:off x="5339913" y="3096547"/>
            <a:ext cx="5757905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类名 * 对象指针名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4" y="1322403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4" y="1554216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0" y="2735052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5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对象指针</a:t>
            </a:r>
          </a:p>
        </p:txBody>
      </p:sp>
    </p:spTree>
    <p:extLst>
      <p:ext uri="{BB962C8B-B14F-4D97-AF65-F5344CB8AC3E}">
        <p14:creationId xmlns:p14="http://schemas.microsoft.com/office/powerpoint/2010/main" val="2813572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8" grpId="0" animBg="1"/>
      <p:bldP spid="17" grpId="0" animBg="1"/>
      <p:bldP spid="6" grpId="0" animBg="1"/>
      <p:bldP spid="1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4F4CB1F7-EDC5-4D54-B9ED-CCF1C6B65EE0}"/>
              </a:ext>
            </a:extLst>
          </p:cNvPr>
          <p:cNvSpPr/>
          <p:nvPr/>
        </p:nvSpPr>
        <p:spPr>
          <a:xfrm>
            <a:off x="4898675" y="40579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对象指针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7995256-E44E-4E17-8183-6B69436E3967}"/>
              </a:ext>
            </a:extLst>
          </p:cNvPr>
          <p:cNvSpPr txBox="1"/>
          <p:nvPr/>
        </p:nvSpPr>
        <p:spPr>
          <a:xfrm>
            <a:off x="5915024" y="2454591"/>
            <a:ext cx="2936013" cy="18108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输出结果：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a:x=1</a:t>
            </a:r>
          </a:p>
          <a:p>
            <a:pPr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b:x=2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2D64006-6D41-428E-8A05-7CE0DB482C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333375"/>
            <a:ext cx="4105275" cy="5868988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# include&lt;iostream&gt;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using namespace std;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class A{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A(int x1)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{ x = x1;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void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disp</a:t>
            </a:r>
            <a:r>
              <a:rPr kumimoji="1" lang="en-US" altLang="zh-CN" sz="1800" dirty="0">
                <a:ea typeface="宋体" panose="02010600030101010101" pitchFamily="2" charset="-122"/>
              </a:rPr>
              <a:t>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{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800" dirty="0">
                <a:ea typeface="宋体" panose="02010600030101010101" pitchFamily="2" charset="-122"/>
              </a:rPr>
              <a:t>&lt;&lt;“x=”&lt;&lt;x&lt;&lt;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endl</a:t>
            </a:r>
            <a:r>
              <a:rPr kumimoji="1" lang="en-US" altLang="zh-CN" sz="1800" dirty="0">
                <a:ea typeface="宋体" panose="02010600030101010101" pitchFamily="2" charset="-122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   private</a:t>
            </a:r>
            <a:r>
              <a:rPr kumimoji="1" lang="zh-CN" altLang="en-US" sz="1800" dirty="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      int x;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int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{ A a(1),b(2);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cout</a:t>
            </a:r>
            <a:r>
              <a:rPr kumimoji="1" lang="en-US" altLang="zh-CN" sz="1800" dirty="0">
                <a:ea typeface="宋体" panose="02010600030101010101" pitchFamily="2" charset="-122"/>
              </a:rPr>
              <a:t>&lt;&lt;“a:”;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a.disp</a:t>
            </a:r>
            <a:r>
              <a:rPr kumimoji="1" lang="en-US" altLang="zh-CN" sz="1800" dirty="0">
                <a:ea typeface="宋体" panose="02010600030101010101" pitchFamily="2" charset="-122"/>
              </a:rPr>
              <a:t>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  </a:t>
            </a:r>
            <a:r>
              <a:rPr kumimoji="1" lang="en-US" altLang="zh-CN" sz="1800" dirty="0" err="1"/>
              <a:t>cout</a:t>
            </a:r>
            <a:r>
              <a:rPr kumimoji="1" lang="en-US" altLang="zh-CN" sz="1800" dirty="0"/>
              <a:t>&lt;&lt;“b:”;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</a:t>
            </a:r>
            <a:r>
              <a:rPr kumimoji="1" lang="en-US" altLang="zh-CN" sz="1800" dirty="0" err="1"/>
              <a:t>b.disp</a:t>
            </a:r>
            <a:r>
              <a:rPr kumimoji="1" lang="en-US" altLang="zh-CN" sz="1800" dirty="0"/>
              <a:t>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  return 0;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45466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5000">
        <p14:prism isInverted="1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组合 1">
            <a:extLst>
              <a:ext uri="{FF2B5EF4-FFF2-40B4-BE49-F238E27FC236}">
                <a16:creationId xmlns:a16="http://schemas.microsoft.com/office/drawing/2014/main" id="{224D8B42-C332-4B69-AD19-0B614349F2C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8036657" y="1556792"/>
            <a:ext cx="3209290" cy="4557731"/>
            <a:chOff x="8036657" y="1556792"/>
            <a:chExt cx="3209290" cy="4557731"/>
          </a:xfrm>
        </p:grpSpPr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7F342EC6-9A6D-4C5E-832B-4B348EC5A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6657" y="1556792"/>
              <a:ext cx="3209290" cy="4557731"/>
            </a:xfrm>
            <a:custGeom>
              <a:avLst/>
              <a:gdLst>
                <a:gd name="T0" fmla="*/ 834 w 834"/>
                <a:gd name="T1" fmla="*/ 1133 h 1183"/>
                <a:gd name="T2" fmla="*/ 785 w 834"/>
                <a:gd name="T3" fmla="*/ 1183 h 1183"/>
                <a:gd name="T4" fmla="*/ 50 w 834"/>
                <a:gd name="T5" fmla="*/ 1183 h 1183"/>
                <a:gd name="T6" fmla="*/ 0 w 834"/>
                <a:gd name="T7" fmla="*/ 1133 h 1183"/>
                <a:gd name="T8" fmla="*/ 0 w 834"/>
                <a:gd name="T9" fmla="*/ 49 h 1183"/>
                <a:gd name="T10" fmla="*/ 50 w 834"/>
                <a:gd name="T11" fmla="*/ 0 h 1183"/>
                <a:gd name="T12" fmla="*/ 785 w 834"/>
                <a:gd name="T13" fmla="*/ 0 h 1183"/>
                <a:gd name="T14" fmla="*/ 834 w 834"/>
                <a:gd name="T15" fmla="*/ 49 h 1183"/>
                <a:gd name="T16" fmla="*/ 834 w 834"/>
                <a:gd name="T17" fmla="*/ 1133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4" h="1183">
                  <a:moveTo>
                    <a:pt x="834" y="1133"/>
                  </a:moveTo>
                  <a:cubicBezTo>
                    <a:pt x="834" y="1160"/>
                    <a:pt x="812" y="1183"/>
                    <a:pt x="785" y="1183"/>
                  </a:cubicBezTo>
                  <a:cubicBezTo>
                    <a:pt x="50" y="1183"/>
                    <a:pt x="50" y="1183"/>
                    <a:pt x="50" y="1183"/>
                  </a:cubicBezTo>
                  <a:cubicBezTo>
                    <a:pt x="22" y="1183"/>
                    <a:pt x="0" y="1160"/>
                    <a:pt x="0" y="1133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12" y="0"/>
                    <a:pt x="834" y="22"/>
                    <a:pt x="834" y="49"/>
                  </a:cubicBezTo>
                  <a:cubicBezTo>
                    <a:pt x="834" y="1133"/>
                    <a:pt x="834" y="1133"/>
                    <a:pt x="834" y="1133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13">
              <a:extLst>
                <a:ext uri="{FF2B5EF4-FFF2-40B4-BE49-F238E27FC236}">
                  <a16:creationId xmlns:a16="http://schemas.microsoft.com/office/drawing/2014/main" id="{12FDEEE8-3E7A-4E4E-B879-76DB35E56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5922" y="1572203"/>
              <a:ext cx="3174615" cy="4523056"/>
            </a:xfrm>
            <a:custGeom>
              <a:avLst/>
              <a:gdLst>
                <a:gd name="T0" fmla="*/ 45 w 825"/>
                <a:gd name="T1" fmla="*/ 1174 h 1174"/>
                <a:gd name="T2" fmla="*/ 0 w 825"/>
                <a:gd name="T3" fmla="*/ 1129 h 1174"/>
                <a:gd name="T4" fmla="*/ 0 w 825"/>
                <a:gd name="T5" fmla="*/ 45 h 1174"/>
                <a:gd name="T6" fmla="*/ 45 w 825"/>
                <a:gd name="T7" fmla="*/ 0 h 1174"/>
                <a:gd name="T8" fmla="*/ 780 w 825"/>
                <a:gd name="T9" fmla="*/ 0 h 1174"/>
                <a:gd name="T10" fmla="*/ 825 w 825"/>
                <a:gd name="T11" fmla="*/ 45 h 1174"/>
                <a:gd name="T12" fmla="*/ 825 w 825"/>
                <a:gd name="T13" fmla="*/ 1129 h 1174"/>
                <a:gd name="T14" fmla="*/ 780 w 825"/>
                <a:gd name="T15" fmla="*/ 1174 h 1174"/>
                <a:gd name="T16" fmla="*/ 45 w 825"/>
                <a:gd name="T17" fmla="*/ 1174 h 1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5" h="1174">
                  <a:moveTo>
                    <a:pt x="45" y="1174"/>
                  </a:moveTo>
                  <a:cubicBezTo>
                    <a:pt x="20" y="1174"/>
                    <a:pt x="0" y="1154"/>
                    <a:pt x="0" y="112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05" y="0"/>
                    <a:pt x="825" y="21"/>
                    <a:pt x="825" y="45"/>
                  </a:cubicBezTo>
                  <a:cubicBezTo>
                    <a:pt x="825" y="1129"/>
                    <a:pt x="825" y="1129"/>
                    <a:pt x="825" y="1129"/>
                  </a:cubicBezTo>
                  <a:cubicBezTo>
                    <a:pt x="825" y="1154"/>
                    <a:pt x="805" y="1174"/>
                    <a:pt x="780" y="1174"/>
                  </a:cubicBezTo>
                  <a:cubicBezTo>
                    <a:pt x="45" y="1174"/>
                    <a:pt x="45" y="1174"/>
                    <a:pt x="45" y="1174"/>
                  </a:cubicBezTo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5C02DDF3-3F00-48E2-9800-CFEE15C41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2407" y="1741721"/>
              <a:ext cx="57792" cy="57792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EC10E2DB-B625-48F8-8C98-7A0BF8A27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2407" y="1737870"/>
              <a:ext cx="57792" cy="57792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E70CE306-FAB1-4A44-9A2F-7DBA5A295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3964" y="1749426"/>
              <a:ext cx="34675" cy="3467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27FC9AA1-F4DA-4AFF-862E-EB703AEDC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1670" y="1757132"/>
              <a:ext cx="19265" cy="1926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5E2CF0E7-F882-4EDC-A805-A627FE406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9375" y="1764837"/>
              <a:ext cx="3854" cy="3854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Rectangle 19">
              <a:extLst>
                <a:ext uri="{FF2B5EF4-FFF2-40B4-BE49-F238E27FC236}">
                  <a16:creationId xmlns:a16="http://schemas.microsoft.com/office/drawing/2014/main" id="{501F9204-E4E9-4F70-A308-388909F99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0764" y="1757132"/>
              <a:ext cx="26970" cy="26970"/>
            </a:xfrm>
            <a:prstGeom prst="rect">
              <a:avLst/>
            </a:prstGeom>
            <a:solidFill>
              <a:srgbClr val="4646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Rectangle 20">
              <a:extLst>
                <a:ext uri="{FF2B5EF4-FFF2-40B4-BE49-F238E27FC236}">
                  <a16:creationId xmlns:a16="http://schemas.microsoft.com/office/drawing/2014/main" id="{214150E2-4E5F-4B4A-BBD2-2C7EAFD5AAF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9291" y="1938209"/>
              <a:ext cx="2827873" cy="3771783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Rectangle 21">
              <a:extLst>
                <a:ext uri="{FF2B5EF4-FFF2-40B4-BE49-F238E27FC236}">
                  <a16:creationId xmlns:a16="http://schemas.microsoft.com/office/drawing/2014/main" id="{BF36CAC1-D61B-4CA2-98F0-F9DCB7174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4702" y="1953620"/>
              <a:ext cx="2797051" cy="3740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Oval 22">
              <a:extLst>
                <a:ext uri="{FF2B5EF4-FFF2-40B4-BE49-F238E27FC236}">
                  <a16:creationId xmlns:a16="http://schemas.microsoft.com/office/drawing/2014/main" id="{0A5DCFB3-AC6D-4C2A-B6D4-9A4126A2D1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3794" y="5790897"/>
              <a:ext cx="238867" cy="242721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70224FAF-8EF2-41D3-82D2-6804733B3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86" y="5848686"/>
              <a:ext cx="123286" cy="123286"/>
            </a:xfrm>
            <a:custGeom>
              <a:avLst/>
              <a:gdLst>
                <a:gd name="T0" fmla="*/ 30 w 32"/>
                <a:gd name="T1" fmla="*/ 21 h 32"/>
                <a:gd name="T2" fmla="*/ 28 w 32"/>
                <a:gd name="T3" fmla="*/ 21 h 32"/>
                <a:gd name="T4" fmla="*/ 21 w 32"/>
                <a:gd name="T5" fmla="*/ 28 h 32"/>
                <a:gd name="T6" fmla="*/ 11 w 32"/>
                <a:gd name="T7" fmla="*/ 28 h 32"/>
                <a:gd name="T8" fmla="*/ 4 w 32"/>
                <a:gd name="T9" fmla="*/ 21 h 32"/>
                <a:gd name="T10" fmla="*/ 4 w 32"/>
                <a:gd name="T11" fmla="*/ 11 h 32"/>
                <a:gd name="T12" fmla="*/ 11 w 32"/>
                <a:gd name="T13" fmla="*/ 4 h 32"/>
                <a:gd name="T14" fmla="*/ 21 w 32"/>
                <a:gd name="T15" fmla="*/ 4 h 32"/>
                <a:gd name="T16" fmla="*/ 28 w 32"/>
                <a:gd name="T17" fmla="*/ 11 h 32"/>
                <a:gd name="T18" fmla="*/ 28 w 32"/>
                <a:gd name="T19" fmla="*/ 21 h 32"/>
                <a:gd name="T20" fmla="*/ 30 w 32"/>
                <a:gd name="T21" fmla="*/ 21 h 32"/>
                <a:gd name="T22" fmla="*/ 32 w 32"/>
                <a:gd name="T23" fmla="*/ 21 h 32"/>
                <a:gd name="T24" fmla="*/ 32 w 32"/>
                <a:gd name="T25" fmla="*/ 11 h 32"/>
                <a:gd name="T26" fmla="*/ 21 w 32"/>
                <a:gd name="T27" fmla="*/ 0 h 32"/>
                <a:gd name="T28" fmla="*/ 11 w 32"/>
                <a:gd name="T29" fmla="*/ 0 h 32"/>
                <a:gd name="T30" fmla="*/ 0 w 32"/>
                <a:gd name="T31" fmla="*/ 11 h 32"/>
                <a:gd name="T32" fmla="*/ 0 w 32"/>
                <a:gd name="T33" fmla="*/ 21 h 32"/>
                <a:gd name="T34" fmla="*/ 11 w 32"/>
                <a:gd name="T35" fmla="*/ 32 h 32"/>
                <a:gd name="T36" fmla="*/ 21 w 32"/>
                <a:gd name="T37" fmla="*/ 32 h 32"/>
                <a:gd name="T38" fmla="*/ 32 w 32"/>
                <a:gd name="T39" fmla="*/ 21 h 32"/>
                <a:gd name="T40" fmla="*/ 30 w 32"/>
                <a:gd name="T41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32">
                  <a:moveTo>
                    <a:pt x="30" y="21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8" y="25"/>
                    <a:pt x="25" y="28"/>
                    <a:pt x="2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7" y="28"/>
                    <a:pt x="4" y="25"/>
                    <a:pt x="4" y="2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5" y="4"/>
                    <a:pt x="28" y="7"/>
                    <a:pt x="28" y="1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5"/>
                    <a:pt x="28" y="0"/>
                    <a:pt x="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8"/>
                    <a:pt x="5" y="32"/>
                    <a:pt x="11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8" y="32"/>
                    <a:pt x="32" y="28"/>
                    <a:pt x="32" y="21"/>
                  </a:cubicBezTo>
                  <a:lnTo>
                    <a:pt x="30" y="2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5" name="千图PPT彼岸天：ID 8661124矩形 3">
            <a:extLst>
              <a:ext uri="{FF2B5EF4-FFF2-40B4-BE49-F238E27FC236}">
                <a16:creationId xmlns:a16="http://schemas.microsoft.com/office/drawing/2014/main" id="{F7B2AE44-5F4B-48E4-BAAB-B141A4A2D10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710339" y="2531392"/>
            <a:ext cx="3773538" cy="344057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struct Complex{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double real;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double </a:t>
            </a:r>
            <a:r>
              <a:rPr lang="en-US" altLang="zh-CN" sz="2000" dirty="0" err="1">
                <a:solidFill>
                  <a:schemeClr val="dk1">
                    <a:lumMod val="100000"/>
                  </a:schemeClr>
                </a:solidFill>
              </a:rPr>
              <a:t>imag</a:t>
            </a: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void </a:t>
            </a:r>
            <a:r>
              <a:rPr lang="en-US" altLang="zh-CN" sz="2000" dirty="0" err="1">
                <a:solidFill>
                  <a:schemeClr val="dk1">
                    <a:lumMod val="100000"/>
                  </a:schemeClr>
                </a:solidFill>
              </a:rPr>
              <a:t>init</a:t>
            </a: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(double r, double </a:t>
            </a:r>
            <a:r>
              <a:rPr lang="en-US" altLang="zh-CN" sz="2000" dirty="0" err="1">
                <a:solidFill>
                  <a:schemeClr val="dk1">
                    <a:lumMod val="100000"/>
                  </a:schemeClr>
                </a:solidFill>
              </a:rPr>
              <a:t>i</a:t>
            </a: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{……}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void </a:t>
            </a:r>
            <a:r>
              <a:rPr lang="en-US" altLang="zh-CN" sz="2000" dirty="0" err="1">
                <a:solidFill>
                  <a:schemeClr val="dk1">
                    <a:lumMod val="100000"/>
                  </a:schemeClr>
                </a:solidFill>
              </a:rPr>
              <a:t>abscomplex</a:t>
            </a: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   {……}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dk1">
                    <a:lumMod val="100000"/>
                  </a:schemeClr>
                </a:solidFill>
              </a:rPr>
              <a:t>} A;</a:t>
            </a:r>
          </a:p>
        </p:txBody>
      </p:sp>
      <p:sp>
        <p:nvSpPr>
          <p:cNvPr id="10" name="千图PPT彼岸天：ID 8661124Freeform: Shape 9">
            <a:extLst>
              <a:ext uri="{FF2B5EF4-FFF2-40B4-BE49-F238E27FC236}">
                <a16:creationId xmlns:a16="http://schemas.microsoft.com/office/drawing/2014/main" id="{09CABE21-B789-4894-AD9A-FBF5E1FD6687}"/>
              </a:ext>
            </a:extLst>
          </p:cNvPr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>
            <a:extLst>
              <a:ext uri="{FF2B5EF4-FFF2-40B4-BE49-F238E27FC236}">
                <a16:creationId xmlns:a16="http://schemas.microsoft.com/office/drawing/2014/main" id="{BFF25539-F064-436E-916E-6BC69A1B80EA}"/>
              </a:ext>
            </a:extLst>
          </p:cNvPr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千图PPT彼岸天：ID 8661124矩形 1">
            <a:extLst>
              <a:ext uri="{FF2B5EF4-FFF2-40B4-BE49-F238E27FC236}">
                <a16:creationId xmlns:a16="http://schemas.microsoft.com/office/drawing/2014/main" id="{18190B94-1729-480C-A7C3-7FF6CB2C6E48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8244702" y="1938209"/>
            <a:ext cx="2797051" cy="3756372"/>
          </a:xfrm>
          <a:prstGeom prst="rect">
            <a:avLst/>
          </a:prstGeom>
          <a:blipFill dpi="0" rotWithShape="1">
            <a:blip r:embed="rId9"/>
            <a:srcRect/>
            <a:stretch>
              <a:fillRect l="-50454" r="-5045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5" name="千图PPT彼岸天：ID 8661124矩形 27">
            <a:extLst>
              <a:ext uri="{FF2B5EF4-FFF2-40B4-BE49-F238E27FC236}">
                <a16:creationId xmlns:a16="http://schemas.microsoft.com/office/drawing/2014/main" id="{D5D6BD6C-BFF3-422A-BCB6-78489024A821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1244376" y="1562934"/>
            <a:ext cx="5251782" cy="369332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lvl="0"/>
            <a:r>
              <a:rPr lang="en-US" altLang="zh-CN" b="1" dirty="0">
                <a:solidFill>
                  <a:schemeClr val="accent1"/>
                </a:solidFill>
              </a:rPr>
              <a:t>C++</a:t>
            </a:r>
            <a:r>
              <a:rPr lang="zh-CN" altLang="en-US" b="1" dirty="0">
                <a:solidFill>
                  <a:schemeClr val="accent1"/>
                </a:solidFill>
              </a:rPr>
              <a:t>对结构体扩充，结构体中不仅有数据，还可以有函数</a:t>
            </a:r>
          </a:p>
        </p:txBody>
      </p:sp>
      <p:sp>
        <p:nvSpPr>
          <p:cNvPr id="28" name="圆角矩形 3">
            <a:extLst>
              <a:ext uri="{FF2B5EF4-FFF2-40B4-BE49-F238E27FC236}">
                <a16:creationId xmlns:a16="http://schemas.microsoft.com/office/drawing/2014/main" id="{EDEC6BAA-51BF-4503-A7D0-050EC2C0020D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结构体与类 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Line 5">
            <a:extLst>
              <a:ext uri="{FF2B5EF4-FFF2-40B4-BE49-F238E27FC236}">
                <a16:creationId xmlns:a16="http://schemas.microsoft.com/office/drawing/2014/main" id="{201D8FFF-A802-4D4B-AAAF-EBD81BD692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515558" y="3648722"/>
            <a:ext cx="4136994" cy="35511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" name="Text Box 54">
            <a:extLst>
              <a:ext uri="{FF2B5EF4-FFF2-40B4-BE49-F238E27FC236}">
                <a16:creationId xmlns:a16="http://schemas.microsoft.com/office/drawing/2014/main" id="{0BF2C9E2-5E86-482F-A99D-05D7BA179C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57138" y="3069284"/>
            <a:ext cx="287972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accent2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数据成员</a:t>
            </a:r>
          </a:p>
        </p:txBody>
      </p:sp>
      <p:sp>
        <p:nvSpPr>
          <p:cNvPr id="31" name="Text Box 54">
            <a:extLst>
              <a:ext uri="{FF2B5EF4-FFF2-40B4-BE49-F238E27FC236}">
                <a16:creationId xmlns:a16="http://schemas.microsoft.com/office/drawing/2014/main" id="{1782C08C-5B88-4D8E-A25F-EABDEFC4AF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9512" y="4715628"/>
            <a:ext cx="287972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accent2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32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成员函数</a:t>
            </a:r>
          </a:p>
        </p:txBody>
      </p:sp>
    </p:spTree>
    <p:extLst>
      <p:ext uri="{BB962C8B-B14F-4D97-AF65-F5344CB8AC3E}">
        <p14:creationId xmlns:p14="http://schemas.microsoft.com/office/powerpoint/2010/main" val="117888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1" grpId="0" animBg="1"/>
      <p:bldP spid="24" grpId="0" animBg="1"/>
      <p:bldP spid="25" grpId="0"/>
      <p:bldP spid="28" grpId="0" animBg="1"/>
      <p:bldP spid="27" grpId="0" animBg="1"/>
      <p:bldP spid="29" grpId="0"/>
      <p:bldP spid="3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3577702" y="1544715"/>
            <a:ext cx="4500977" cy="2388028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79"/>
              <a:ext cx="2563521" cy="678127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1"/>
                  </a:solidFill>
                </a:rPr>
                <a:t>? 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执行</a:t>
              </a:r>
              <a:r>
                <a:rPr lang="en-US" altLang="zh-CN" sz="1600" b="1" dirty="0" err="1">
                  <a:solidFill>
                    <a:schemeClr val="accent1"/>
                  </a:solidFill>
                </a:rPr>
                <a:t>a.disp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()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时，成员函数</a:t>
              </a:r>
              <a:r>
                <a:rPr lang="en-US" altLang="zh-CN" sz="1600" b="1" dirty="0" err="1">
                  <a:solidFill>
                    <a:schemeClr val="accent1"/>
                  </a:solidFill>
                </a:rPr>
                <a:t>disp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怎么会知道现在是对象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a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在调用自己，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从而应该输出对象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a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的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x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值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1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呢？</a:t>
              </a:r>
            </a:p>
          </p:txBody>
        </p:sp>
      </p:grpSp>
      <p:grpSp>
        <p:nvGrpSpPr>
          <p:cNvPr id="50" name="千图PPT彼岸天：ID 8661124库_组合 49"/>
          <p:cNvGrpSpPr/>
          <p:nvPr>
            <p:custDataLst>
              <p:tags r:id="rId2"/>
            </p:custDataLst>
          </p:nvPr>
        </p:nvGrpSpPr>
        <p:grpSpPr>
          <a:xfrm>
            <a:off x="3577702" y="4144725"/>
            <a:ext cx="4907421" cy="2380362"/>
            <a:chOff x="885181" y="3940538"/>
            <a:chExt cx="3521259" cy="1923696"/>
          </a:xfrm>
        </p:grpSpPr>
        <p:sp>
          <p:nvSpPr>
            <p:cNvPr id="11" name="Rectangle: Rounded Corners 26"/>
            <p:cNvSpPr/>
            <p:nvPr/>
          </p:nvSpPr>
          <p:spPr>
            <a:xfrm>
              <a:off x="885181" y="4170941"/>
              <a:ext cx="3521259" cy="1693293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2" name="Group 27"/>
            <p:cNvGrpSpPr/>
            <p:nvPr/>
          </p:nvGrpSpPr>
          <p:grpSpPr>
            <a:xfrm>
              <a:off x="2303165" y="3940538"/>
              <a:ext cx="803870" cy="803870"/>
              <a:chOff x="2247900" y="1225947"/>
              <a:chExt cx="914400" cy="914400"/>
            </a:xfrm>
          </p:grpSpPr>
          <p:sp>
            <p:nvSpPr>
              <p:cNvPr id="36" name="Rectangle: Rounded Corners 30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1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TextBox 53"/>
            <p:cNvSpPr txBox="1"/>
            <p:nvPr/>
          </p:nvSpPr>
          <p:spPr>
            <a:xfrm>
              <a:off x="1410392" y="4951568"/>
              <a:ext cx="2563521" cy="636398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? 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不论对象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a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还是对象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b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调用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disp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函数</a:t>
              </a:r>
              <a:endParaRPr lang="en-US" altLang="zh-CN" sz="1600" b="1" dirty="0">
                <a:solidFill>
                  <a:schemeClr val="accent4">
                    <a:lumMod val="100000"/>
                  </a:schemeClr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时都会调用同一条语句”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cout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&lt;&lt;“x=”&lt;&lt;x&lt;&lt;</a:t>
              </a:r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endl</a:t>
              </a:r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</a:rPr>
                <a:t>;”</a:t>
              </a:r>
            </a:p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为什么输出值不会搞乱呢？</a:t>
              </a: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两个思考</a:t>
            </a:r>
          </a:p>
        </p:txBody>
      </p:sp>
    </p:spTree>
    <p:extLst>
      <p:ext uri="{BB962C8B-B14F-4D97-AF65-F5344CB8AC3E}">
        <p14:creationId xmlns:p14="http://schemas.microsoft.com/office/powerpoint/2010/main" val="2093001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5000">
        <p14:gallery dir="l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千图PPT彼岸天：ID 8661124Freeform: Shape 9">
            <a:extLst>
              <a:ext uri="{FF2B5EF4-FFF2-40B4-BE49-F238E27FC236}">
                <a16:creationId xmlns:a16="http://schemas.microsoft.com/office/drawing/2014/main" id="{09CABE21-B789-4894-AD9A-FBF5E1FD6687}"/>
              </a:ext>
            </a:extLst>
          </p:cNvPr>
          <p:cNvSpPr>
            <a:spLocks/>
          </p:cNvSpPr>
          <p:nvPr>
            <p:custDataLst>
              <p:tags r:id="rId1"/>
            </p:custDataLst>
          </p:nvPr>
        </p:nvSpPr>
        <p:spPr bwMode="auto">
          <a:xfrm>
            <a:off x="1447767" y="5424389"/>
            <a:ext cx="1511363" cy="690134"/>
          </a:xfrm>
          <a:custGeom>
            <a:avLst/>
            <a:gdLst/>
            <a:ahLst/>
            <a:cxnLst>
              <a:cxn ang="0">
                <a:pos x="23" y="32"/>
              </a:cxn>
              <a:cxn ang="0">
                <a:pos x="43" y="17"/>
              </a:cxn>
              <a:cxn ang="0">
                <a:pos x="52" y="19"/>
              </a:cxn>
              <a:cxn ang="0">
                <a:pos x="73" y="12"/>
              </a:cxn>
              <a:cxn ang="0">
                <a:pos x="73" y="12"/>
              </a:cxn>
              <a:cxn ang="0">
                <a:pos x="90" y="3"/>
              </a:cxn>
              <a:cxn ang="0">
                <a:pos x="100" y="6"/>
              </a:cxn>
              <a:cxn ang="0">
                <a:pos x="123" y="0"/>
              </a:cxn>
              <a:cxn ang="0">
                <a:pos x="164" y="26"/>
              </a:cxn>
              <a:cxn ang="0">
                <a:pos x="180" y="39"/>
              </a:cxn>
              <a:cxn ang="0">
                <a:pos x="196" y="68"/>
              </a:cxn>
              <a:cxn ang="0">
                <a:pos x="195" y="72"/>
              </a:cxn>
              <a:cxn ang="0">
                <a:pos x="1" y="72"/>
              </a:cxn>
              <a:cxn ang="0">
                <a:pos x="0" y="65"/>
              </a:cxn>
              <a:cxn ang="0">
                <a:pos x="23" y="32"/>
              </a:cxn>
            </a:cxnLst>
            <a:rect l="0" t="0" r="r" b="b"/>
            <a:pathLst>
              <a:path w="196" h="72">
                <a:moveTo>
                  <a:pt x="23" y="32"/>
                </a:moveTo>
                <a:cubicBezTo>
                  <a:pt x="25" y="24"/>
                  <a:pt x="33" y="17"/>
                  <a:pt x="43" y="17"/>
                </a:cubicBezTo>
                <a:cubicBezTo>
                  <a:pt x="46" y="17"/>
                  <a:pt x="49" y="18"/>
                  <a:pt x="52" y="19"/>
                </a:cubicBezTo>
                <a:cubicBezTo>
                  <a:pt x="58" y="15"/>
                  <a:pt x="65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cubicBezTo>
                  <a:pt x="76" y="7"/>
                  <a:pt x="82" y="3"/>
                  <a:pt x="90" y="3"/>
                </a:cubicBezTo>
                <a:cubicBezTo>
                  <a:pt x="94" y="3"/>
                  <a:pt x="97" y="4"/>
                  <a:pt x="100" y="6"/>
                </a:cubicBezTo>
                <a:cubicBezTo>
                  <a:pt x="107" y="2"/>
                  <a:pt x="115" y="0"/>
                  <a:pt x="123" y="0"/>
                </a:cubicBezTo>
                <a:cubicBezTo>
                  <a:pt x="142" y="0"/>
                  <a:pt x="159" y="11"/>
                  <a:pt x="164" y="26"/>
                </a:cubicBezTo>
                <a:cubicBezTo>
                  <a:pt x="172" y="27"/>
                  <a:pt x="179" y="32"/>
                  <a:pt x="180" y="39"/>
                </a:cubicBezTo>
                <a:cubicBezTo>
                  <a:pt x="189" y="45"/>
                  <a:pt x="196" y="56"/>
                  <a:pt x="196" y="68"/>
                </a:cubicBezTo>
                <a:cubicBezTo>
                  <a:pt x="196" y="70"/>
                  <a:pt x="195" y="71"/>
                  <a:pt x="195" y="72"/>
                </a:cubicBezTo>
                <a:cubicBezTo>
                  <a:pt x="1" y="72"/>
                  <a:pt x="1" y="72"/>
                  <a:pt x="1" y="72"/>
                </a:cubicBezTo>
                <a:cubicBezTo>
                  <a:pt x="1" y="70"/>
                  <a:pt x="0" y="68"/>
                  <a:pt x="0" y="65"/>
                </a:cubicBezTo>
                <a:cubicBezTo>
                  <a:pt x="0" y="50"/>
                  <a:pt x="10" y="37"/>
                  <a:pt x="23" y="3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千图PPT彼岸天：ID 8661124Freeform: Shape 10">
            <a:extLst>
              <a:ext uri="{FF2B5EF4-FFF2-40B4-BE49-F238E27FC236}">
                <a16:creationId xmlns:a16="http://schemas.microsoft.com/office/drawing/2014/main" id="{BFF25539-F064-436E-916E-6BC69A1B80EA}"/>
              </a:ext>
            </a:extLst>
          </p:cNvPr>
          <p:cNvSpPr>
            <a:spLocks/>
          </p:cNvSpPr>
          <p:nvPr>
            <p:custDataLst>
              <p:tags r:id="rId2"/>
            </p:custDataLst>
          </p:nvPr>
        </p:nvSpPr>
        <p:spPr bwMode="auto">
          <a:xfrm>
            <a:off x="1421329" y="3129416"/>
            <a:ext cx="1709645" cy="2284018"/>
          </a:xfrm>
          <a:custGeom>
            <a:avLst/>
            <a:gdLst/>
            <a:ahLst/>
            <a:cxnLst>
              <a:cxn ang="0">
                <a:pos x="127" y="126"/>
              </a:cxn>
              <a:cxn ang="0">
                <a:pos x="188" y="87"/>
              </a:cxn>
              <a:cxn ang="0">
                <a:pos x="105" y="158"/>
              </a:cxn>
              <a:cxn ang="0">
                <a:pos x="37" y="37"/>
              </a:cxn>
              <a:cxn ang="0">
                <a:pos x="102" y="109"/>
              </a:cxn>
              <a:cxn ang="0">
                <a:pos x="0" y="0"/>
              </a:cxn>
              <a:cxn ang="0">
                <a:pos x="89" y="119"/>
              </a:cxn>
              <a:cxn ang="0">
                <a:pos x="92" y="127"/>
              </a:cxn>
              <a:cxn ang="0">
                <a:pos x="98" y="195"/>
              </a:cxn>
              <a:cxn ang="0">
                <a:pos x="40" y="169"/>
              </a:cxn>
              <a:cxn ang="0">
                <a:pos x="85" y="183"/>
              </a:cxn>
              <a:cxn ang="0">
                <a:pos x="15" y="163"/>
              </a:cxn>
              <a:cxn ang="0">
                <a:pos x="79" y="187"/>
              </a:cxn>
              <a:cxn ang="0">
                <a:pos x="98" y="203"/>
              </a:cxn>
              <a:cxn ang="0">
                <a:pos x="97" y="236"/>
              </a:cxn>
              <a:cxn ang="0">
                <a:pos x="103" y="238"/>
              </a:cxn>
              <a:cxn ang="0">
                <a:pos x="113" y="235"/>
              </a:cxn>
              <a:cxn ang="0">
                <a:pos x="107" y="168"/>
              </a:cxn>
              <a:cxn ang="0">
                <a:pos x="139" y="127"/>
              </a:cxn>
              <a:cxn ang="0">
                <a:pos x="221" y="69"/>
              </a:cxn>
              <a:cxn ang="0">
                <a:pos x="127" y="126"/>
              </a:cxn>
            </a:cxnLst>
            <a:rect l="0" t="0" r="r" b="b"/>
            <a:pathLst>
              <a:path w="221" h="238">
                <a:moveTo>
                  <a:pt x="127" y="126"/>
                </a:moveTo>
                <a:cubicBezTo>
                  <a:pt x="157" y="87"/>
                  <a:pt x="188" y="87"/>
                  <a:pt x="188" y="87"/>
                </a:cubicBezTo>
                <a:cubicBezTo>
                  <a:pt x="149" y="103"/>
                  <a:pt x="112" y="148"/>
                  <a:pt x="105" y="158"/>
                </a:cubicBezTo>
                <a:cubicBezTo>
                  <a:pt x="96" y="113"/>
                  <a:pt x="77" y="62"/>
                  <a:pt x="37" y="37"/>
                </a:cubicBezTo>
                <a:cubicBezTo>
                  <a:pt x="37" y="37"/>
                  <a:pt x="77" y="45"/>
                  <a:pt x="102" y="109"/>
                </a:cubicBezTo>
                <a:cubicBezTo>
                  <a:pt x="102" y="109"/>
                  <a:pt x="158" y="33"/>
                  <a:pt x="0" y="0"/>
                </a:cubicBezTo>
                <a:cubicBezTo>
                  <a:pt x="0" y="0"/>
                  <a:pt x="15" y="166"/>
                  <a:pt x="89" y="119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38"/>
                  <a:pt x="98" y="166"/>
                  <a:pt x="98" y="195"/>
                </a:cubicBezTo>
                <a:cubicBezTo>
                  <a:pt x="90" y="189"/>
                  <a:pt x="63" y="172"/>
                  <a:pt x="40" y="169"/>
                </a:cubicBezTo>
                <a:cubicBezTo>
                  <a:pt x="40" y="169"/>
                  <a:pt x="59" y="163"/>
                  <a:pt x="85" y="183"/>
                </a:cubicBezTo>
                <a:cubicBezTo>
                  <a:pt x="85" y="183"/>
                  <a:pt x="90" y="138"/>
                  <a:pt x="15" y="163"/>
                </a:cubicBezTo>
                <a:cubicBezTo>
                  <a:pt x="15" y="163"/>
                  <a:pt x="59" y="224"/>
                  <a:pt x="79" y="187"/>
                </a:cubicBezTo>
                <a:cubicBezTo>
                  <a:pt x="98" y="203"/>
                  <a:pt x="98" y="203"/>
                  <a:pt x="98" y="203"/>
                </a:cubicBezTo>
                <a:cubicBezTo>
                  <a:pt x="98" y="214"/>
                  <a:pt x="98" y="226"/>
                  <a:pt x="97" y="236"/>
                </a:cubicBezTo>
                <a:cubicBezTo>
                  <a:pt x="99" y="236"/>
                  <a:pt x="101" y="237"/>
                  <a:pt x="103" y="238"/>
                </a:cubicBezTo>
                <a:cubicBezTo>
                  <a:pt x="106" y="236"/>
                  <a:pt x="109" y="236"/>
                  <a:pt x="113" y="235"/>
                </a:cubicBezTo>
                <a:cubicBezTo>
                  <a:pt x="113" y="225"/>
                  <a:pt x="112" y="199"/>
                  <a:pt x="107" y="168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80" y="173"/>
                  <a:pt x="221" y="69"/>
                  <a:pt x="221" y="69"/>
                </a:cubicBezTo>
                <a:cubicBezTo>
                  <a:pt x="106" y="61"/>
                  <a:pt x="127" y="126"/>
                  <a:pt x="127" y="12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7" name="圆角矩形 3">
            <a:extLst>
              <a:ext uri="{FF2B5EF4-FFF2-40B4-BE49-F238E27FC236}">
                <a16:creationId xmlns:a16="http://schemas.microsoft.com/office/drawing/2014/main" id="{7F8B0F58-866C-4DDB-A24F-E44DA8720473}"/>
              </a:ext>
            </a:extLst>
          </p:cNvPr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</a:t>
            </a: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</a:t>
            </a:r>
          </a:p>
        </p:txBody>
      </p:sp>
      <p:grpSp>
        <p:nvGrpSpPr>
          <p:cNvPr id="28" name="千图PPT彼岸天：ID 8661124库_组合 3">
            <a:extLst>
              <a:ext uri="{FF2B5EF4-FFF2-40B4-BE49-F238E27FC236}">
                <a16:creationId xmlns:a16="http://schemas.microsoft.com/office/drawing/2014/main" id="{FA55F083-0BF8-4856-B998-C7FA8CEC3C7B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963573" y="2492498"/>
            <a:ext cx="2601366" cy="2619455"/>
            <a:chOff x="1740215" y="2198819"/>
            <a:chExt cx="2601366" cy="261945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44FEFA35-64F4-4AE4-AB9B-40A814EF6EDE}"/>
                </a:ext>
              </a:extLst>
            </p:cNvPr>
            <p:cNvGrpSpPr/>
            <p:nvPr/>
          </p:nvGrpSpPr>
          <p:grpSpPr>
            <a:xfrm>
              <a:off x="1740215" y="2198819"/>
              <a:ext cx="2601366" cy="2619455"/>
              <a:chOff x="2582905" y="2616198"/>
              <a:chExt cx="1076900" cy="1084389"/>
            </a:xfrm>
          </p:grpSpPr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ED039796-9BB5-4297-AB23-CF3E61DE355A}"/>
                  </a:ext>
                </a:extLst>
              </p:cNvPr>
              <p:cNvGrpSpPr/>
              <p:nvPr/>
            </p:nvGrpSpPr>
            <p:grpSpPr>
              <a:xfrm>
                <a:off x="2582905" y="2616198"/>
                <a:ext cx="1076900" cy="1084389"/>
                <a:chOff x="721926" y="3827665"/>
                <a:chExt cx="2227443" cy="2242936"/>
              </a:xfrm>
            </p:grpSpPr>
            <p:sp>
              <p:nvSpPr>
                <p:cNvPr id="33" name="任意多边形: 形状 32">
                  <a:extLst>
                    <a:ext uri="{FF2B5EF4-FFF2-40B4-BE49-F238E27FC236}">
                      <a16:creationId xmlns:a16="http://schemas.microsoft.com/office/drawing/2014/main" id="{3465723B-96A9-4457-8C4E-FE0F691603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1926" y="3827665"/>
                  <a:ext cx="1125537" cy="1716089"/>
                </a:xfrm>
                <a:custGeom>
                  <a:avLst/>
                  <a:gdLst>
                    <a:gd name="T0" fmla="*/ 1004 w 8508"/>
                    <a:gd name="T1" fmla="*/ 12737 h 12977"/>
                    <a:gd name="T2" fmla="*/ 820 w 8508"/>
                    <a:gd name="T3" fmla="*/ 12369 h 12977"/>
                    <a:gd name="T4" fmla="*/ 653 w 8508"/>
                    <a:gd name="T5" fmla="*/ 11991 h 12977"/>
                    <a:gd name="T6" fmla="*/ 505 w 8508"/>
                    <a:gd name="T7" fmla="*/ 11604 h 12977"/>
                    <a:gd name="T8" fmla="*/ 373 w 8508"/>
                    <a:gd name="T9" fmla="*/ 11208 h 12977"/>
                    <a:gd name="T10" fmla="*/ 262 w 8508"/>
                    <a:gd name="T11" fmla="*/ 10804 h 12977"/>
                    <a:gd name="T12" fmla="*/ 169 w 8508"/>
                    <a:gd name="T13" fmla="*/ 10393 h 12977"/>
                    <a:gd name="T14" fmla="*/ 96 w 8508"/>
                    <a:gd name="T15" fmla="*/ 9975 h 12977"/>
                    <a:gd name="T16" fmla="*/ 43 w 8508"/>
                    <a:gd name="T17" fmla="*/ 9549 h 12977"/>
                    <a:gd name="T18" fmla="*/ 11 w 8508"/>
                    <a:gd name="T19" fmla="*/ 9118 h 12977"/>
                    <a:gd name="T20" fmla="*/ 0 w 8508"/>
                    <a:gd name="T21" fmla="*/ 8681 h 12977"/>
                    <a:gd name="T22" fmla="*/ 98 w 8508"/>
                    <a:gd name="T23" fmla="*/ 7374 h 12977"/>
                    <a:gd name="T24" fmla="*/ 381 w 8508"/>
                    <a:gd name="T25" fmla="*/ 6128 h 12977"/>
                    <a:gd name="T26" fmla="*/ 837 w 8508"/>
                    <a:gd name="T27" fmla="*/ 4958 h 12977"/>
                    <a:gd name="T28" fmla="*/ 1449 w 8508"/>
                    <a:gd name="T29" fmla="*/ 3877 h 12977"/>
                    <a:gd name="T30" fmla="*/ 2205 w 8508"/>
                    <a:gd name="T31" fmla="*/ 2899 h 12977"/>
                    <a:gd name="T32" fmla="*/ 3090 w 8508"/>
                    <a:gd name="T33" fmla="*/ 2039 h 12977"/>
                    <a:gd name="T34" fmla="*/ 4089 w 8508"/>
                    <a:gd name="T35" fmla="*/ 1311 h 12977"/>
                    <a:gd name="T36" fmla="*/ 5190 w 8508"/>
                    <a:gd name="T37" fmla="*/ 729 h 12977"/>
                    <a:gd name="T38" fmla="*/ 6377 w 8508"/>
                    <a:gd name="T39" fmla="*/ 308 h 12977"/>
                    <a:gd name="T40" fmla="*/ 7636 w 8508"/>
                    <a:gd name="T41" fmla="*/ 61 h 12977"/>
                    <a:gd name="T42" fmla="*/ 8508 w 8508"/>
                    <a:gd name="T43" fmla="*/ 4795 h 12977"/>
                    <a:gd name="T44" fmla="*/ 7939 w 8508"/>
                    <a:gd name="T45" fmla="*/ 4863 h 12977"/>
                    <a:gd name="T46" fmla="*/ 7398 w 8508"/>
                    <a:gd name="T47" fmla="*/ 5008 h 12977"/>
                    <a:gd name="T48" fmla="*/ 6890 w 8508"/>
                    <a:gd name="T49" fmla="*/ 5227 h 12977"/>
                    <a:gd name="T50" fmla="*/ 6424 w 8508"/>
                    <a:gd name="T51" fmla="*/ 5514 h 12977"/>
                    <a:gd name="T52" fmla="*/ 6004 w 8508"/>
                    <a:gd name="T53" fmla="*/ 5860 h 12977"/>
                    <a:gd name="T54" fmla="*/ 5636 w 8508"/>
                    <a:gd name="T55" fmla="*/ 6262 h 12977"/>
                    <a:gd name="T56" fmla="*/ 5326 w 8508"/>
                    <a:gd name="T57" fmla="*/ 6712 h 12977"/>
                    <a:gd name="T58" fmla="*/ 5082 w 8508"/>
                    <a:gd name="T59" fmla="*/ 7205 h 12977"/>
                    <a:gd name="T60" fmla="*/ 4909 w 8508"/>
                    <a:gd name="T61" fmla="*/ 7734 h 12977"/>
                    <a:gd name="T62" fmla="*/ 4812 w 8508"/>
                    <a:gd name="T63" fmla="*/ 8293 h 12977"/>
                    <a:gd name="T64" fmla="*/ 4792 w 8508"/>
                    <a:gd name="T65" fmla="*/ 8745 h 12977"/>
                    <a:gd name="T66" fmla="*/ 4801 w 8508"/>
                    <a:gd name="T67" fmla="*/ 8937 h 12977"/>
                    <a:gd name="T68" fmla="*/ 4817 w 8508"/>
                    <a:gd name="T69" fmla="*/ 9127 h 12977"/>
                    <a:gd name="T70" fmla="*/ 4843 w 8508"/>
                    <a:gd name="T71" fmla="*/ 9314 h 12977"/>
                    <a:gd name="T72" fmla="*/ 4878 w 8508"/>
                    <a:gd name="T73" fmla="*/ 9497 h 12977"/>
                    <a:gd name="T74" fmla="*/ 4922 w 8508"/>
                    <a:gd name="T75" fmla="*/ 9678 h 12977"/>
                    <a:gd name="T76" fmla="*/ 4973 w 8508"/>
                    <a:gd name="T77" fmla="*/ 9855 h 12977"/>
                    <a:gd name="T78" fmla="*/ 5032 w 8508"/>
                    <a:gd name="T79" fmla="*/ 10029 h 12977"/>
                    <a:gd name="T80" fmla="*/ 5101 w 8508"/>
                    <a:gd name="T81" fmla="*/ 10199 h 12977"/>
                    <a:gd name="T82" fmla="*/ 5176 w 8508"/>
                    <a:gd name="T83" fmla="*/ 10365 h 12977"/>
                    <a:gd name="T84" fmla="*/ 5258 w 8508"/>
                    <a:gd name="T85" fmla="*/ 10527 h 129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508" h="12977">
                      <a:moveTo>
                        <a:pt x="1135" y="12977"/>
                      </a:moveTo>
                      <a:lnTo>
                        <a:pt x="1069" y="12857"/>
                      </a:lnTo>
                      <a:lnTo>
                        <a:pt x="1004" y="12737"/>
                      </a:lnTo>
                      <a:lnTo>
                        <a:pt x="941" y="12615"/>
                      </a:lnTo>
                      <a:lnTo>
                        <a:pt x="879" y="12493"/>
                      </a:lnTo>
                      <a:lnTo>
                        <a:pt x="820" y="12369"/>
                      </a:lnTo>
                      <a:lnTo>
                        <a:pt x="763" y="12244"/>
                      </a:lnTo>
                      <a:lnTo>
                        <a:pt x="706" y="12118"/>
                      </a:lnTo>
                      <a:lnTo>
                        <a:pt x="653" y="11991"/>
                      </a:lnTo>
                      <a:lnTo>
                        <a:pt x="601" y="11863"/>
                      </a:lnTo>
                      <a:lnTo>
                        <a:pt x="552" y="11734"/>
                      </a:lnTo>
                      <a:lnTo>
                        <a:pt x="505" y="11604"/>
                      </a:lnTo>
                      <a:lnTo>
                        <a:pt x="459" y="11473"/>
                      </a:lnTo>
                      <a:lnTo>
                        <a:pt x="416" y="11341"/>
                      </a:lnTo>
                      <a:lnTo>
                        <a:pt x="373" y="11208"/>
                      </a:lnTo>
                      <a:lnTo>
                        <a:pt x="334" y="11074"/>
                      </a:lnTo>
                      <a:lnTo>
                        <a:pt x="297" y="10940"/>
                      </a:lnTo>
                      <a:lnTo>
                        <a:pt x="262" y="10804"/>
                      </a:lnTo>
                      <a:lnTo>
                        <a:pt x="229" y="10668"/>
                      </a:lnTo>
                      <a:lnTo>
                        <a:pt x="198" y="10530"/>
                      </a:lnTo>
                      <a:lnTo>
                        <a:pt x="169" y="10393"/>
                      </a:lnTo>
                      <a:lnTo>
                        <a:pt x="142" y="10254"/>
                      </a:lnTo>
                      <a:lnTo>
                        <a:pt x="118" y="10115"/>
                      </a:lnTo>
                      <a:lnTo>
                        <a:pt x="96" y="9975"/>
                      </a:lnTo>
                      <a:lnTo>
                        <a:pt x="76" y="9834"/>
                      </a:lnTo>
                      <a:lnTo>
                        <a:pt x="59" y="9691"/>
                      </a:lnTo>
                      <a:lnTo>
                        <a:pt x="43" y="9549"/>
                      </a:lnTo>
                      <a:lnTo>
                        <a:pt x="30" y="9406"/>
                      </a:lnTo>
                      <a:lnTo>
                        <a:pt x="20" y="9263"/>
                      </a:lnTo>
                      <a:lnTo>
                        <a:pt x="11" y="9118"/>
                      </a:lnTo>
                      <a:lnTo>
                        <a:pt x="4" y="8973"/>
                      </a:lnTo>
                      <a:lnTo>
                        <a:pt x="1" y="8827"/>
                      </a:lnTo>
                      <a:lnTo>
                        <a:pt x="0" y="8681"/>
                      </a:lnTo>
                      <a:lnTo>
                        <a:pt x="11" y="8239"/>
                      </a:lnTo>
                      <a:lnTo>
                        <a:pt x="43" y="7804"/>
                      </a:lnTo>
                      <a:lnTo>
                        <a:pt x="98" y="7374"/>
                      </a:lnTo>
                      <a:lnTo>
                        <a:pt x="173" y="6952"/>
                      </a:lnTo>
                      <a:lnTo>
                        <a:pt x="267" y="6536"/>
                      </a:lnTo>
                      <a:lnTo>
                        <a:pt x="381" y="6128"/>
                      </a:lnTo>
                      <a:lnTo>
                        <a:pt x="514" y="5730"/>
                      </a:lnTo>
                      <a:lnTo>
                        <a:pt x="666" y="5339"/>
                      </a:lnTo>
                      <a:lnTo>
                        <a:pt x="837" y="4958"/>
                      </a:lnTo>
                      <a:lnTo>
                        <a:pt x="1023" y="4587"/>
                      </a:lnTo>
                      <a:lnTo>
                        <a:pt x="1229" y="4226"/>
                      </a:lnTo>
                      <a:lnTo>
                        <a:pt x="1449" y="3877"/>
                      </a:lnTo>
                      <a:lnTo>
                        <a:pt x="1685" y="3538"/>
                      </a:lnTo>
                      <a:lnTo>
                        <a:pt x="1938" y="3213"/>
                      </a:lnTo>
                      <a:lnTo>
                        <a:pt x="2205" y="2899"/>
                      </a:lnTo>
                      <a:lnTo>
                        <a:pt x="2486" y="2598"/>
                      </a:lnTo>
                      <a:lnTo>
                        <a:pt x="2781" y="2312"/>
                      </a:lnTo>
                      <a:lnTo>
                        <a:pt x="3090" y="2039"/>
                      </a:lnTo>
                      <a:lnTo>
                        <a:pt x="3411" y="1781"/>
                      </a:lnTo>
                      <a:lnTo>
                        <a:pt x="3744" y="1538"/>
                      </a:lnTo>
                      <a:lnTo>
                        <a:pt x="4089" y="1311"/>
                      </a:lnTo>
                      <a:lnTo>
                        <a:pt x="4446" y="1101"/>
                      </a:lnTo>
                      <a:lnTo>
                        <a:pt x="4813" y="906"/>
                      </a:lnTo>
                      <a:lnTo>
                        <a:pt x="5190" y="729"/>
                      </a:lnTo>
                      <a:lnTo>
                        <a:pt x="5577" y="570"/>
                      </a:lnTo>
                      <a:lnTo>
                        <a:pt x="5972" y="430"/>
                      </a:lnTo>
                      <a:lnTo>
                        <a:pt x="6377" y="308"/>
                      </a:lnTo>
                      <a:lnTo>
                        <a:pt x="6789" y="205"/>
                      </a:lnTo>
                      <a:lnTo>
                        <a:pt x="7209" y="123"/>
                      </a:lnTo>
                      <a:lnTo>
                        <a:pt x="7636" y="61"/>
                      </a:lnTo>
                      <a:lnTo>
                        <a:pt x="8069" y="20"/>
                      </a:lnTo>
                      <a:lnTo>
                        <a:pt x="8508" y="0"/>
                      </a:lnTo>
                      <a:lnTo>
                        <a:pt x="8508" y="4795"/>
                      </a:lnTo>
                      <a:lnTo>
                        <a:pt x="8316" y="4808"/>
                      </a:lnTo>
                      <a:lnTo>
                        <a:pt x="8126" y="4831"/>
                      </a:lnTo>
                      <a:lnTo>
                        <a:pt x="7939" y="4863"/>
                      </a:lnTo>
                      <a:lnTo>
                        <a:pt x="7755" y="4903"/>
                      </a:lnTo>
                      <a:lnTo>
                        <a:pt x="7575" y="4952"/>
                      </a:lnTo>
                      <a:lnTo>
                        <a:pt x="7398" y="5008"/>
                      </a:lnTo>
                      <a:lnTo>
                        <a:pt x="7225" y="5073"/>
                      </a:lnTo>
                      <a:lnTo>
                        <a:pt x="7055" y="5147"/>
                      </a:lnTo>
                      <a:lnTo>
                        <a:pt x="6890" y="5227"/>
                      </a:lnTo>
                      <a:lnTo>
                        <a:pt x="6731" y="5315"/>
                      </a:lnTo>
                      <a:lnTo>
                        <a:pt x="6574" y="5411"/>
                      </a:lnTo>
                      <a:lnTo>
                        <a:pt x="6424" y="5514"/>
                      </a:lnTo>
                      <a:lnTo>
                        <a:pt x="6278" y="5622"/>
                      </a:lnTo>
                      <a:lnTo>
                        <a:pt x="6138" y="5738"/>
                      </a:lnTo>
                      <a:lnTo>
                        <a:pt x="6004" y="5860"/>
                      </a:lnTo>
                      <a:lnTo>
                        <a:pt x="5876" y="5988"/>
                      </a:lnTo>
                      <a:lnTo>
                        <a:pt x="5753" y="6122"/>
                      </a:lnTo>
                      <a:lnTo>
                        <a:pt x="5636" y="6262"/>
                      </a:lnTo>
                      <a:lnTo>
                        <a:pt x="5526" y="6407"/>
                      </a:lnTo>
                      <a:lnTo>
                        <a:pt x="5423" y="6557"/>
                      </a:lnTo>
                      <a:lnTo>
                        <a:pt x="5326" y="6712"/>
                      </a:lnTo>
                      <a:lnTo>
                        <a:pt x="5237" y="6872"/>
                      </a:lnTo>
                      <a:lnTo>
                        <a:pt x="5156" y="7037"/>
                      </a:lnTo>
                      <a:lnTo>
                        <a:pt x="5082" y="7205"/>
                      </a:lnTo>
                      <a:lnTo>
                        <a:pt x="5016" y="7377"/>
                      </a:lnTo>
                      <a:lnTo>
                        <a:pt x="4959" y="7554"/>
                      </a:lnTo>
                      <a:lnTo>
                        <a:pt x="4909" y="7734"/>
                      </a:lnTo>
                      <a:lnTo>
                        <a:pt x="4867" y="7918"/>
                      </a:lnTo>
                      <a:lnTo>
                        <a:pt x="4835" y="8105"/>
                      </a:lnTo>
                      <a:lnTo>
                        <a:pt x="4812" y="8293"/>
                      </a:lnTo>
                      <a:lnTo>
                        <a:pt x="4797" y="8487"/>
                      </a:lnTo>
                      <a:lnTo>
                        <a:pt x="4792" y="8681"/>
                      </a:lnTo>
                      <a:lnTo>
                        <a:pt x="4792" y="8745"/>
                      </a:lnTo>
                      <a:lnTo>
                        <a:pt x="4795" y="8810"/>
                      </a:lnTo>
                      <a:lnTo>
                        <a:pt x="4797" y="8874"/>
                      </a:lnTo>
                      <a:lnTo>
                        <a:pt x="4801" y="8937"/>
                      </a:lnTo>
                      <a:lnTo>
                        <a:pt x="4805" y="9001"/>
                      </a:lnTo>
                      <a:lnTo>
                        <a:pt x="4811" y="9064"/>
                      </a:lnTo>
                      <a:lnTo>
                        <a:pt x="4817" y="9127"/>
                      </a:lnTo>
                      <a:lnTo>
                        <a:pt x="4825" y="9190"/>
                      </a:lnTo>
                      <a:lnTo>
                        <a:pt x="4834" y="9252"/>
                      </a:lnTo>
                      <a:lnTo>
                        <a:pt x="4843" y="9314"/>
                      </a:lnTo>
                      <a:lnTo>
                        <a:pt x="4854" y="9376"/>
                      </a:lnTo>
                      <a:lnTo>
                        <a:pt x="4866" y="9436"/>
                      </a:lnTo>
                      <a:lnTo>
                        <a:pt x="4878" y="9497"/>
                      </a:lnTo>
                      <a:lnTo>
                        <a:pt x="4892" y="9558"/>
                      </a:lnTo>
                      <a:lnTo>
                        <a:pt x="4906" y="9619"/>
                      </a:lnTo>
                      <a:lnTo>
                        <a:pt x="4922" y="9678"/>
                      </a:lnTo>
                      <a:lnTo>
                        <a:pt x="4938" y="9738"/>
                      </a:lnTo>
                      <a:lnTo>
                        <a:pt x="4955" y="9797"/>
                      </a:lnTo>
                      <a:lnTo>
                        <a:pt x="4973" y="9855"/>
                      </a:lnTo>
                      <a:lnTo>
                        <a:pt x="4992" y="9914"/>
                      </a:lnTo>
                      <a:lnTo>
                        <a:pt x="5012" y="9971"/>
                      </a:lnTo>
                      <a:lnTo>
                        <a:pt x="5032" y="10029"/>
                      </a:lnTo>
                      <a:lnTo>
                        <a:pt x="5054" y="10086"/>
                      </a:lnTo>
                      <a:lnTo>
                        <a:pt x="5077" y="10143"/>
                      </a:lnTo>
                      <a:lnTo>
                        <a:pt x="5101" y="10199"/>
                      </a:lnTo>
                      <a:lnTo>
                        <a:pt x="5125" y="10255"/>
                      </a:lnTo>
                      <a:lnTo>
                        <a:pt x="5150" y="10310"/>
                      </a:lnTo>
                      <a:lnTo>
                        <a:pt x="5176" y="10365"/>
                      </a:lnTo>
                      <a:lnTo>
                        <a:pt x="5202" y="10420"/>
                      </a:lnTo>
                      <a:lnTo>
                        <a:pt x="5230" y="10474"/>
                      </a:lnTo>
                      <a:lnTo>
                        <a:pt x="5258" y="10527"/>
                      </a:lnTo>
                      <a:lnTo>
                        <a:pt x="5287" y="10579"/>
                      </a:lnTo>
                      <a:lnTo>
                        <a:pt x="1135" y="12977"/>
                      </a:lnTo>
                      <a:close/>
                    </a:path>
                  </a:pathLst>
                </a:custGeom>
                <a:solidFill>
                  <a:schemeClr val="accent2">
                    <a:lumMod val="100000"/>
                  </a:schemeClr>
                </a:solidFill>
                <a:ln>
                  <a:solidFill>
                    <a:schemeClr val="bg1"/>
                  </a:solidFill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4" name="任意多边形: 形状 33">
                  <a:extLst>
                    <a:ext uri="{FF2B5EF4-FFF2-40B4-BE49-F238E27FC236}">
                      <a16:creationId xmlns:a16="http://schemas.microsoft.com/office/drawing/2014/main" id="{38331E1A-FBC8-4C3F-B53B-CFF62A7CEC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1355" y="5211763"/>
                  <a:ext cx="1947863" cy="858838"/>
                </a:xfrm>
                <a:custGeom>
                  <a:avLst/>
                  <a:gdLst>
                    <a:gd name="T0" fmla="*/ 252217063 w 14736"/>
                    <a:gd name="T1" fmla="*/ 49939682 h 6488"/>
                    <a:gd name="T2" fmla="*/ 243445731 w 14736"/>
                    <a:gd name="T3" fmla="*/ 61101664 h 6488"/>
                    <a:gd name="T4" fmla="*/ 233696106 w 14736"/>
                    <a:gd name="T5" fmla="*/ 71387467 h 6488"/>
                    <a:gd name="T6" fmla="*/ 223037716 w 14736"/>
                    <a:gd name="T7" fmla="*/ 80727066 h 6488"/>
                    <a:gd name="T8" fmla="*/ 211523302 w 14736"/>
                    <a:gd name="T9" fmla="*/ 89032829 h 6488"/>
                    <a:gd name="T10" fmla="*/ 199257555 w 14736"/>
                    <a:gd name="T11" fmla="*/ 96287150 h 6488"/>
                    <a:gd name="T12" fmla="*/ 186275371 w 14736"/>
                    <a:gd name="T13" fmla="*/ 102349980 h 6488"/>
                    <a:gd name="T14" fmla="*/ 172646807 w 14736"/>
                    <a:gd name="T15" fmla="*/ 107203844 h 6488"/>
                    <a:gd name="T16" fmla="*/ 158494001 w 14736"/>
                    <a:gd name="T17" fmla="*/ 110760980 h 6488"/>
                    <a:gd name="T18" fmla="*/ 143834402 w 14736"/>
                    <a:gd name="T19" fmla="*/ 112951229 h 6488"/>
                    <a:gd name="T20" fmla="*/ 128738199 w 14736"/>
                    <a:gd name="T21" fmla="*/ 113687224 h 6488"/>
                    <a:gd name="T22" fmla="*/ 113641865 w 14736"/>
                    <a:gd name="T23" fmla="*/ 112951229 h 6488"/>
                    <a:gd name="T24" fmla="*/ 98982266 w 14736"/>
                    <a:gd name="T25" fmla="*/ 110760980 h 6488"/>
                    <a:gd name="T26" fmla="*/ 84829460 w 14736"/>
                    <a:gd name="T27" fmla="*/ 107203844 h 6488"/>
                    <a:gd name="T28" fmla="*/ 71200896 w 14736"/>
                    <a:gd name="T29" fmla="*/ 102349980 h 6488"/>
                    <a:gd name="T30" fmla="*/ 58218712 w 14736"/>
                    <a:gd name="T31" fmla="*/ 96287150 h 6488"/>
                    <a:gd name="T32" fmla="*/ 45952964 w 14736"/>
                    <a:gd name="T33" fmla="*/ 89032829 h 6488"/>
                    <a:gd name="T34" fmla="*/ 34438551 w 14736"/>
                    <a:gd name="T35" fmla="*/ 80727066 h 6488"/>
                    <a:gd name="T36" fmla="*/ 23780161 w 14736"/>
                    <a:gd name="T37" fmla="*/ 71387467 h 6488"/>
                    <a:gd name="T38" fmla="*/ 14030535 w 14736"/>
                    <a:gd name="T39" fmla="*/ 61101664 h 6488"/>
                    <a:gd name="T40" fmla="*/ 5259204 w 14736"/>
                    <a:gd name="T41" fmla="*/ 49939682 h 6488"/>
                    <a:gd name="T42" fmla="*/ 72616190 w 14736"/>
                    <a:gd name="T43" fmla="*/ 0 h 6488"/>
                    <a:gd name="T44" fmla="*/ 76267904 w 14736"/>
                    <a:gd name="T45" fmla="*/ 4853732 h 6488"/>
                    <a:gd name="T46" fmla="*/ 80339038 w 14736"/>
                    <a:gd name="T47" fmla="*/ 9392151 h 6488"/>
                    <a:gd name="T48" fmla="*/ 84794564 w 14736"/>
                    <a:gd name="T49" fmla="*/ 13527493 h 6488"/>
                    <a:gd name="T50" fmla="*/ 89599451 w 14736"/>
                    <a:gd name="T51" fmla="*/ 17259890 h 6488"/>
                    <a:gd name="T52" fmla="*/ 94736384 w 14736"/>
                    <a:gd name="T53" fmla="*/ 20571606 h 6488"/>
                    <a:gd name="T54" fmla="*/ 100187916 w 14736"/>
                    <a:gd name="T55" fmla="*/ 23410351 h 6488"/>
                    <a:gd name="T56" fmla="*/ 105883987 w 14736"/>
                    <a:gd name="T57" fmla="*/ 25758389 h 6488"/>
                    <a:gd name="T58" fmla="*/ 111859628 w 14736"/>
                    <a:gd name="T59" fmla="*/ 27580772 h 6488"/>
                    <a:gd name="T60" fmla="*/ 118027464 w 14736"/>
                    <a:gd name="T61" fmla="*/ 28859895 h 6488"/>
                    <a:gd name="T62" fmla="*/ 124387496 w 14736"/>
                    <a:gd name="T63" fmla="*/ 29560812 h 6488"/>
                    <a:gd name="T64" fmla="*/ 130922143 w 14736"/>
                    <a:gd name="T65" fmla="*/ 29665917 h 6488"/>
                    <a:gd name="T66" fmla="*/ 137352100 w 14736"/>
                    <a:gd name="T67" fmla="*/ 29175341 h 6488"/>
                    <a:gd name="T68" fmla="*/ 143589862 w 14736"/>
                    <a:gd name="T69" fmla="*/ 28071348 h 6488"/>
                    <a:gd name="T70" fmla="*/ 149617847 w 14736"/>
                    <a:gd name="T71" fmla="*/ 26424227 h 6488"/>
                    <a:gd name="T72" fmla="*/ 155418741 w 14736"/>
                    <a:gd name="T73" fmla="*/ 24233846 h 6488"/>
                    <a:gd name="T74" fmla="*/ 160957646 w 14736"/>
                    <a:gd name="T75" fmla="*/ 21570495 h 6488"/>
                    <a:gd name="T76" fmla="*/ 166181953 w 14736"/>
                    <a:gd name="T77" fmla="*/ 18416304 h 6488"/>
                    <a:gd name="T78" fmla="*/ 171126691 w 14736"/>
                    <a:gd name="T79" fmla="*/ 14824222 h 6488"/>
                    <a:gd name="T80" fmla="*/ 175687038 w 14736"/>
                    <a:gd name="T81" fmla="*/ 10811457 h 6488"/>
                    <a:gd name="T82" fmla="*/ 179897891 w 14736"/>
                    <a:gd name="T83" fmla="*/ 6395749 h 6488"/>
                    <a:gd name="T84" fmla="*/ 183689456 w 14736"/>
                    <a:gd name="T85" fmla="*/ 1647121 h 6488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0" t="0" r="r" b="b"/>
                  <a:pathLst>
                    <a:path w="14736" h="6488">
                      <a:moveTo>
                        <a:pt x="14736" y="2398"/>
                      </a:moveTo>
                      <a:lnTo>
                        <a:pt x="14589" y="2626"/>
                      </a:lnTo>
                      <a:lnTo>
                        <a:pt x="14435" y="2850"/>
                      </a:lnTo>
                      <a:lnTo>
                        <a:pt x="14273" y="3067"/>
                      </a:lnTo>
                      <a:lnTo>
                        <a:pt x="14106" y="3280"/>
                      </a:lnTo>
                      <a:lnTo>
                        <a:pt x="13933" y="3487"/>
                      </a:lnTo>
                      <a:lnTo>
                        <a:pt x="13753" y="3688"/>
                      </a:lnTo>
                      <a:lnTo>
                        <a:pt x="13567" y="3884"/>
                      </a:lnTo>
                      <a:lnTo>
                        <a:pt x="13375" y="4074"/>
                      </a:lnTo>
                      <a:lnTo>
                        <a:pt x="13177" y="4258"/>
                      </a:lnTo>
                      <a:lnTo>
                        <a:pt x="12973" y="4436"/>
                      </a:lnTo>
                      <a:lnTo>
                        <a:pt x="12765" y="4607"/>
                      </a:lnTo>
                      <a:lnTo>
                        <a:pt x="12550" y="4772"/>
                      </a:lnTo>
                      <a:lnTo>
                        <a:pt x="12331" y="4930"/>
                      </a:lnTo>
                      <a:lnTo>
                        <a:pt x="12106" y="5081"/>
                      </a:lnTo>
                      <a:lnTo>
                        <a:pt x="11876" y="5227"/>
                      </a:lnTo>
                      <a:lnTo>
                        <a:pt x="11643" y="5365"/>
                      </a:lnTo>
                      <a:lnTo>
                        <a:pt x="11404" y="5495"/>
                      </a:lnTo>
                      <a:lnTo>
                        <a:pt x="11160" y="5618"/>
                      </a:lnTo>
                      <a:lnTo>
                        <a:pt x="10912" y="5734"/>
                      </a:lnTo>
                      <a:lnTo>
                        <a:pt x="10661" y="5841"/>
                      </a:lnTo>
                      <a:lnTo>
                        <a:pt x="10405" y="5942"/>
                      </a:lnTo>
                      <a:lnTo>
                        <a:pt x="10145" y="6034"/>
                      </a:lnTo>
                      <a:lnTo>
                        <a:pt x="9881" y="6118"/>
                      </a:lnTo>
                      <a:lnTo>
                        <a:pt x="9614" y="6194"/>
                      </a:lnTo>
                      <a:lnTo>
                        <a:pt x="9344" y="6262"/>
                      </a:lnTo>
                      <a:lnTo>
                        <a:pt x="9071" y="6321"/>
                      </a:lnTo>
                      <a:lnTo>
                        <a:pt x="8794" y="6372"/>
                      </a:lnTo>
                      <a:lnTo>
                        <a:pt x="8514" y="6413"/>
                      </a:lnTo>
                      <a:lnTo>
                        <a:pt x="8232" y="6446"/>
                      </a:lnTo>
                      <a:lnTo>
                        <a:pt x="7946" y="6470"/>
                      </a:lnTo>
                      <a:lnTo>
                        <a:pt x="7658" y="6484"/>
                      </a:lnTo>
                      <a:lnTo>
                        <a:pt x="7368" y="6488"/>
                      </a:lnTo>
                      <a:lnTo>
                        <a:pt x="7078" y="6484"/>
                      </a:lnTo>
                      <a:lnTo>
                        <a:pt x="6790" y="6470"/>
                      </a:lnTo>
                      <a:lnTo>
                        <a:pt x="6504" y="6446"/>
                      </a:lnTo>
                      <a:lnTo>
                        <a:pt x="6222" y="6413"/>
                      </a:lnTo>
                      <a:lnTo>
                        <a:pt x="5942" y="6372"/>
                      </a:lnTo>
                      <a:lnTo>
                        <a:pt x="5665" y="6321"/>
                      </a:lnTo>
                      <a:lnTo>
                        <a:pt x="5392" y="6262"/>
                      </a:lnTo>
                      <a:lnTo>
                        <a:pt x="5122" y="6194"/>
                      </a:lnTo>
                      <a:lnTo>
                        <a:pt x="4855" y="6118"/>
                      </a:lnTo>
                      <a:lnTo>
                        <a:pt x="4591" y="6034"/>
                      </a:lnTo>
                      <a:lnTo>
                        <a:pt x="4331" y="5942"/>
                      </a:lnTo>
                      <a:lnTo>
                        <a:pt x="4075" y="5841"/>
                      </a:lnTo>
                      <a:lnTo>
                        <a:pt x="3824" y="5734"/>
                      </a:lnTo>
                      <a:lnTo>
                        <a:pt x="3576" y="5618"/>
                      </a:lnTo>
                      <a:lnTo>
                        <a:pt x="3332" y="5495"/>
                      </a:lnTo>
                      <a:lnTo>
                        <a:pt x="3093" y="5365"/>
                      </a:lnTo>
                      <a:lnTo>
                        <a:pt x="2860" y="5227"/>
                      </a:lnTo>
                      <a:lnTo>
                        <a:pt x="2630" y="5081"/>
                      </a:lnTo>
                      <a:lnTo>
                        <a:pt x="2405" y="4930"/>
                      </a:lnTo>
                      <a:lnTo>
                        <a:pt x="2186" y="4772"/>
                      </a:lnTo>
                      <a:lnTo>
                        <a:pt x="1971" y="4607"/>
                      </a:lnTo>
                      <a:lnTo>
                        <a:pt x="1763" y="4436"/>
                      </a:lnTo>
                      <a:lnTo>
                        <a:pt x="1559" y="4258"/>
                      </a:lnTo>
                      <a:lnTo>
                        <a:pt x="1361" y="4074"/>
                      </a:lnTo>
                      <a:lnTo>
                        <a:pt x="1169" y="3884"/>
                      </a:lnTo>
                      <a:lnTo>
                        <a:pt x="983" y="3688"/>
                      </a:lnTo>
                      <a:lnTo>
                        <a:pt x="803" y="3487"/>
                      </a:lnTo>
                      <a:lnTo>
                        <a:pt x="630" y="3280"/>
                      </a:lnTo>
                      <a:lnTo>
                        <a:pt x="463" y="3067"/>
                      </a:lnTo>
                      <a:lnTo>
                        <a:pt x="301" y="2850"/>
                      </a:lnTo>
                      <a:lnTo>
                        <a:pt x="147" y="2626"/>
                      </a:lnTo>
                      <a:lnTo>
                        <a:pt x="0" y="2399"/>
                      </a:lnTo>
                      <a:lnTo>
                        <a:pt x="4156" y="0"/>
                      </a:lnTo>
                      <a:lnTo>
                        <a:pt x="4223" y="94"/>
                      </a:lnTo>
                      <a:lnTo>
                        <a:pt x="4292" y="187"/>
                      </a:lnTo>
                      <a:lnTo>
                        <a:pt x="4365" y="277"/>
                      </a:lnTo>
                      <a:lnTo>
                        <a:pt x="4440" y="366"/>
                      </a:lnTo>
                      <a:lnTo>
                        <a:pt x="4518" y="452"/>
                      </a:lnTo>
                      <a:lnTo>
                        <a:pt x="4598" y="536"/>
                      </a:lnTo>
                      <a:lnTo>
                        <a:pt x="4681" y="617"/>
                      </a:lnTo>
                      <a:lnTo>
                        <a:pt x="4766" y="696"/>
                      </a:lnTo>
                      <a:lnTo>
                        <a:pt x="4853" y="772"/>
                      </a:lnTo>
                      <a:lnTo>
                        <a:pt x="4942" y="846"/>
                      </a:lnTo>
                      <a:lnTo>
                        <a:pt x="5035" y="917"/>
                      </a:lnTo>
                      <a:lnTo>
                        <a:pt x="5128" y="985"/>
                      </a:lnTo>
                      <a:lnTo>
                        <a:pt x="5225" y="1051"/>
                      </a:lnTo>
                      <a:lnTo>
                        <a:pt x="5322" y="1114"/>
                      </a:lnTo>
                      <a:lnTo>
                        <a:pt x="5422" y="1174"/>
                      </a:lnTo>
                      <a:lnTo>
                        <a:pt x="5524" y="1231"/>
                      </a:lnTo>
                      <a:lnTo>
                        <a:pt x="5628" y="1285"/>
                      </a:lnTo>
                      <a:lnTo>
                        <a:pt x="5734" y="1336"/>
                      </a:lnTo>
                      <a:lnTo>
                        <a:pt x="5841" y="1383"/>
                      </a:lnTo>
                      <a:lnTo>
                        <a:pt x="5950" y="1428"/>
                      </a:lnTo>
                      <a:lnTo>
                        <a:pt x="6060" y="1470"/>
                      </a:lnTo>
                      <a:lnTo>
                        <a:pt x="6173" y="1508"/>
                      </a:lnTo>
                      <a:lnTo>
                        <a:pt x="6287" y="1543"/>
                      </a:lnTo>
                      <a:lnTo>
                        <a:pt x="6402" y="1574"/>
                      </a:lnTo>
                      <a:lnTo>
                        <a:pt x="6518" y="1602"/>
                      </a:lnTo>
                      <a:lnTo>
                        <a:pt x="6637" y="1627"/>
                      </a:lnTo>
                      <a:lnTo>
                        <a:pt x="6755" y="1647"/>
                      </a:lnTo>
                      <a:lnTo>
                        <a:pt x="6875" y="1665"/>
                      </a:lnTo>
                      <a:lnTo>
                        <a:pt x="6997" y="1678"/>
                      </a:lnTo>
                      <a:lnTo>
                        <a:pt x="7119" y="1687"/>
                      </a:lnTo>
                      <a:lnTo>
                        <a:pt x="7243" y="1693"/>
                      </a:lnTo>
                      <a:lnTo>
                        <a:pt x="7368" y="1695"/>
                      </a:lnTo>
                      <a:lnTo>
                        <a:pt x="7493" y="1693"/>
                      </a:lnTo>
                      <a:lnTo>
                        <a:pt x="7617" y="1687"/>
                      </a:lnTo>
                      <a:lnTo>
                        <a:pt x="7739" y="1678"/>
                      </a:lnTo>
                      <a:lnTo>
                        <a:pt x="7861" y="1665"/>
                      </a:lnTo>
                      <a:lnTo>
                        <a:pt x="7981" y="1647"/>
                      </a:lnTo>
                      <a:lnTo>
                        <a:pt x="8099" y="1627"/>
                      </a:lnTo>
                      <a:lnTo>
                        <a:pt x="8218" y="1602"/>
                      </a:lnTo>
                      <a:lnTo>
                        <a:pt x="8334" y="1574"/>
                      </a:lnTo>
                      <a:lnTo>
                        <a:pt x="8449" y="1543"/>
                      </a:lnTo>
                      <a:lnTo>
                        <a:pt x="8563" y="1508"/>
                      </a:lnTo>
                      <a:lnTo>
                        <a:pt x="8676" y="1469"/>
                      </a:lnTo>
                      <a:lnTo>
                        <a:pt x="8786" y="1428"/>
                      </a:lnTo>
                      <a:lnTo>
                        <a:pt x="8895" y="1383"/>
                      </a:lnTo>
                      <a:lnTo>
                        <a:pt x="9002" y="1336"/>
                      </a:lnTo>
                      <a:lnTo>
                        <a:pt x="9108" y="1285"/>
                      </a:lnTo>
                      <a:lnTo>
                        <a:pt x="9212" y="1231"/>
                      </a:lnTo>
                      <a:lnTo>
                        <a:pt x="9314" y="1174"/>
                      </a:lnTo>
                      <a:lnTo>
                        <a:pt x="9414" y="1114"/>
                      </a:lnTo>
                      <a:lnTo>
                        <a:pt x="9511" y="1051"/>
                      </a:lnTo>
                      <a:lnTo>
                        <a:pt x="9608" y="985"/>
                      </a:lnTo>
                      <a:lnTo>
                        <a:pt x="9701" y="917"/>
                      </a:lnTo>
                      <a:lnTo>
                        <a:pt x="9794" y="846"/>
                      </a:lnTo>
                      <a:lnTo>
                        <a:pt x="9883" y="772"/>
                      </a:lnTo>
                      <a:lnTo>
                        <a:pt x="9970" y="696"/>
                      </a:lnTo>
                      <a:lnTo>
                        <a:pt x="10055" y="617"/>
                      </a:lnTo>
                      <a:lnTo>
                        <a:pt x="10138" y="536"/>
                      </a:lnTo>
                      <a:lnTo>
                        <a:pt x="10218" y="452"/>
                      </a:lnTo>
                      <a:lnTo>
                        <a:pt x="10296" y="365"/>
                      </a:lnTo>
                      <a:lnTo>
                        <a:pt x="10371" y="277"/>
                      </a:lnTo>
                      <a:lnTo>
                        <a:pt x="10444" y="187"/>
                      </a:lnTo>
                      <a:lnTo>
                        <a:pt x="10513" y="94"/>
                      </a:lnTo>
                      <a:lnTo>
                        <a:pt x="10580" y="0"/>
                      </a:lnTo>
                      <a:lnTo>
                        <a:pt x="14736" y="2398"/>
                      </a:lnTo>
                      <a:close/>
                    </a:path>
                  </a:pathLst>
                </a:custGeom>
                <a:solidFill>
                  <a:schemeClr val="accent4">
                    <a:lumMod val="100000"/>
                  </a:schemeClr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5" name="任意多边形: 形状 34">
                  <a:extLst>
                    <a:ext uri="{FF2B5EF4-FFF2-40B4-BE49-F238E27FC236}">
                      <a16:creationId xmlns:a16="http://schemas.microsoft.com/office/drawing/2014/main" id="{543CF2D6-7550-4EC1-BE32-9C144C5884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3832" y="3827665"/>
                  <a:ext cx="1125537" cy="1716089"/>
                </a:xfrm>
                <a:custGeom>
                  <a:avLst/>
                  <a:gdLst>
                    <a:gd name="T0" fmla="*/ 15260909 w 8508"/>
                    <a:gd name="T1" fmla="*/ 1066786 h 12977"/>
                    <a:gd name="T2" fmla="*/ 37294889 w 8508"/>
                    <a:gd name="T3" fmla="*/ 5368709 h 12977"/>
                    <a:gd name="T4" fmla="*/ 58068659 w 8508"/>
                    <a:gd name="T5" fmla="*/ 12748403 h 12977"/>
                    <a:gd name="T6" fmla="*/ 77337346 w 8508"/>
                    <a:gd name="T7" fmla="*/ 22926312 h 12977"/>
                    <a:gd name="T8" fmla="*/ 94821020 w 8508"/>
                    <a:gd name="T9" fmla="*/ 35657259 h 12977"/>
                    <a:gd name="T10" fmla="*/ 110309471 w 8508"/>
                    <a:gd name="T11" fmla="*/ 50696601 h 12977"/>
                    <a:gd name="T12" fmla="*/ 123540231 w 8508"/>
                    <a:gd name="T13" fmla="*/ 67799427 h 12977"/>
                    <a:gd name="T14" fmla="*/ 134250966 w 8508"/>
                    <a:gd name="T15" fmla="*/ 86703637 h 12977"/>
                    <a:gd name="T16" fmla="*/ 142231464 w 8508"/>
                    <a:gd name="T17" fmla="*/ 107164056 h 12977"/>
                    <a:gd name="T18" fmla="*/ 147184202 w 8508"/>
                    <a:gd name="T19" fmla="*/ 128953626 h 12977"/>
                    <a:gd name="T20" fmla="*/ 148899364 w 8508"/>
                    <a:gd name="T21" fmla="*/ 151809982 h 12977"/>
                    <a:gd name="T22" fmla="*/ 148706880 w 8508"/>
                    <a:gd name="T23" fmla="*/ 159452042 h 12977"/>
                    <a:gd name="T24" fmla="*/ 148146756 w 8508"/>
                    <a:gd name="T25" fmla="*/ 166989234 h 12977"/>
                    <a:gd name="T26" fmla="*/ 147219259 w 8508"/>
                    <a:gd name="T27" fmla="*/ 174438884 h 12977"/>
                    <a:gd name="T28" fmla="*/ 145941718 w 8508"/>
                    <a:gd name="T29" fmla="*/ 181748755 h 12977"/>
                    <a:gd name="T30" fmla="*/ 144314133 w 8508"/>
                    <a:gd name="T31" fmla="*/ 188936171 h 12977"/>
                    <a:gd name="T32" fmla="*/ 142371429 w 8508"/>
                    <a:gd name="T33" fmla="*/ 196001132 h 12977"/>
                    <a:gd name="T34" fmla="*/ 140061351 w 8508"/>
                    <a:gd name="T35" fmla="*/ 202926183 h 12977"/>
                    <a:gd name="T36" fmla="*/ 137471211 w 8508"/>
                    <a:gd name="T37" fmla="*/ 209693999 h 12977"/>
                    <a:gd name="T38" fmla="*/ 134548490 w 8508"/>
                    <a:gd name="T39" fmla="*/ 216304317 h 12977"/>
                    <a:gd name="T40" fmla="*/ 131328245 w 8508"/>
                    <a:gd name="T41" fmla="*/ 222739680 h 12977"/>
                    <a:gd name="T42" fmla="*/ 56371092 w 8508"/>
                    <a:gd name="T43" fmla="*/ 185001480 h 12977"/>
                    <a:gd name="T44" fmla="*/ 57858580 w 8508"/>
                    <a:gd name="T45" fmla="*/ 182220854 h 12977"/>
                    <a:gd name="T46" fmla="*/ 59206236 w 8508"/>
                    <a:gd name="T47" fmla="*/ 179335494 h 12977"/>
                    <a:gd name="T48" fmla="*/ 60448852 w 8508"/>
                    <a:gd name="T49" fmla="*/ 176380046 h 12977"/>
                    <a:gd name="T50" fmla="*/ 61533909 w 8508"/>
                    <a:gd name="T51" fmla="*/ 173372230 h 12977"/>
                    <a:gd name="T52" fmla="*/ 62478868 w 8508"/>
                    <a:gd name="T53" fmla="*/ 170294327 h 12977"/>
                    <a:gd name="T54" fmla="*/ 63283996 w 8508"/>
                    <a:gd name="T55" fmla="*/ 167146601 h 12977"/>
                    <a:gd name="T56" fmla="*/ 63949026 w 8508"/>
                    <a:gd name="T57" fmla="*/ 163963831 h 12977"/>
                    <a:gd name="T58" fmla="*/ 64456497 w 8508"/>
                    <a:gd name="T59" fmla="*/ 160711106 h 12977"/>
                    <a:gd name="T60" fmla="*/ 64806541 w 8508"/>
                    <a:gd name="T61" fmla="*/ 157406013 h 12977"/>
                    <a:gd name="T62" fmla="*/ 64981563 w 8508"/>
                    <a:gd name="T63" fmla="*/ 154065877 h 12977"/>
                    <a:gd name="T64" fmla="*/ 64946638 w 8508"/>
                    <a:gd name="T65" fmla="*/ 148417346 h 12977"/>
                    <a:gd name="T66" fmla="*/ 63721485 w 8508"/>
                    <a:gd name="T67" fmla="*/ 138466892 h 12977"/>
                    <a:gd name="T68" fmla="*/ 61113882 w 8508"/>
                    <a:gd name="T69" fmla="*/ 129006125 h 12977"/>
                    <a:gd name="T70" fmla="*/ 57246069 w 8508"/>
                    <a:gd name="T71" fmla="*/ 120174825 h 12977"/>
                    <a:gd name="T72" fmla="*/ 52188292 w 8508"/>
                    <a:gd name="T73" fmla="*/ 112043077 h 12977"/>
                    <a:gd name="T74" fmla="*/ 46062920 w 8508"/>
                    <a:gd name="T75" fmla="*/ 104715883 h 12977"/>
                    <a:gd name="T76" fmla="*/ 39027514 w 8508"/>
                    <a:gd name="T77" fmla="*/ 98315299 h 12977"/>
                    <a:gd name="T78" fmla="*/ 31099403 w 8508"/>
                    <a:gd name="T79" fmla="*/ 92946590 h 12977"/>
                    <a:gd name="T80" fmla="*/ 22453875 w 8508"/>
                    <a:gd name="T81" fmla="*/ 88714622 h 12977"/>
                    <a:gd name="T82" fmla="*/ 13178373 w 8508"/>
                    <a:gd name="T83" fmla="*/ 85741718 h 12977"/>
                    <a:gd name="T84" fmla="*/ 3360210 w 8508"/>
                    <a:gd name="T85" fmla="*/ 84080378 h 12977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0" t="0" r="r" b="b"/>
                  <a:pathLst>
                    <a:path w="8508" h="12977">
                      <a:moveTo>
                        <a:pt x="0" y="0"/>
                      </a:moveTo>
                      <a:lnTo>
                        <a:pt x="439" y="20"/>
                      </a:lnTo>
                      <a:lnTo>
                        <a:pt x="872" y="61"/>
                      </a:lnTo>
                      <a:lnTo>
                        <a:pt x="1299" y="123"/>
                      </a:lnTo>
                      <a:lnTo>
                        <a:pt x="1719" y="205"/>
                      </a:lnTo>
                      <a:lnTo>
                        <a:pt x="2131" y="307"/>
                      </a:lnTo>
                      <a:lnTo>
                        <a:pt x="2536" y="430"/>
                      </a:lnTo>
                      <a:lnTo>
                        <a:pt x="2931" y="570"/>
                      </a:lnTo>
                      <a:lnTo>
                        <a:pt x="3318" y="729"/>
                      </a:lnTo>
                      <a:lnTo>
                        <a:pt x="3695" y="906"/>
                      </a:lnTo>
                      <a:lnTo>
                        <a:pt x="4062" y="1101"/>
                      </a:lnTo>
                      <a:lnTo>
                        <a:pt x="4419" y="1311"/>
                      </a:lnTo>
                      <a:lnTo>
                        <a:pt x="4764" y="1538"/>
                      </a:lnTo>
                      <a:lnTo>
                        <a:pt x="5097" y="1781"/>
                      </a:lnTo>
                      <a:lnTo>
                        <a:pt x="5418" y="2039"/>
                      </a:lnTo>
                      <a:lnTo>
                        <a:pt x="5727" y="2312"/>
                      </a:lnTo>
                      <a:lnTo>
                        <a:pt x="6022" y="2598"/>
                      </a:lnTo>
                      <a:lnTo>
                        <a:pt x="6303" y="2899"/>
                      </a:lnTo>
                      <a:lnTo>
                        <a:pt x="6570" y="3213"/>
                      </a:lnTo>
                      <a:lnTo>
                        <a:pt x="6823" y="3538"/>
                      </a:lnTo>
                      <a:lnTo>
                        <a:pt x="7059" y="3877"/>
                      </a:lnTo>
                      <a:lnTo>
                        <a:pt x="7279" y="4226"/>
                      </a:lnTo>
                      <a:lnTo>
                        <a:pt x="7485" y="4587"/>
                      </a:lnTo>
                      <a:lnTo>
                        <a:pt x="7671" y="4958"/>
                      </a:lnTo>
                      <a:lnTo>
                        <a:pt x="7842" y="5339"/>
                      </a:lnTo>
                      <a:lnTo>
                        <a:pt x="7994" y="5730"/>
                      </a:lnTo>
                      <a:lnTo>
                        <a:pt x="8127" y="6128"/>
                      </a:lnTo>
                      <a:lnTo>
                        <a:pt x="8241" y="6536"/>
                      </a:lnTo>
                      <a:lnTo>
                        <a:pt x="8335" y="6952"/>
                      </a:lnTo>
                      <a:lnTo>
                        <a:pt x="8410" y="7374"/>
                      </a:lnTo>
                      <a:lnTo>
                        <a:pt x="8465" y="7804"/>
                      </a:lnTo>
                      <a:lnTo>
                        <a:pt x="8497" y="8239"/>
                      </a:lnTo>
                      <a:lnTo>
                        <a:pt x="8508" y="8681"/>
                      </a:lnTo>
                      <a:lnTo>
                        <a:pt x="8507" y="8827"/>
                      </a:lnTo>
                      <a:lnTo>
                        <a:pt x="8504" y="8973"/>
                      </a:lnTo>
                      <a:lnTo>
                        <a:pt x="8497" y="9118"/>
                      </a:lnTo>
                      <a:lnTo>
                        <a:pt x="8488" y="9263"/>
                      </a:lnTo>
                      <a:lnTo>
                        <a:pt x="8478" y="9406"/>
                      </a:lnTo>
                      <a:lnTo>
                        <a:pt x="8465" y="9549"/>
                      </a:lnTo>
                      <a:lnTo>
                        <a:pt x="8449" y="9691"/>
                      </a:lnTo>
                      <a:lnTo>
                        <a:pt x="8432" y="9834"/>
                      </a:lnTo>
                      <a:lnTo>
                        <a:pt x="8412" y="9975"/>
                      </a:lnTo>
                      <a:lnTo>
                        <a:pt x="8390" y="10115"/>
                      </a:lnTo>
                      <a:lnTo>
                        <a:pt x="8366" y="10254"/>
                      </a:lnTo>
                      <a:lnTo>
                        <a:pt x="8339" y="10393"/>
                      </a:lnTo>
                      <a:lnTo>
                        <a:pt x="8310" y="10530"/>
                      </a:lnTo>
                      <a:lnTo>
                        <a:pt x="8279" y="10668"/>
                      </a:lnTo>
                      <a:lnTo>
                        <a:pt x="8246" y="10804"/>
                      </a:lnTo>
                      <a:lnTo>
                        <a:pt x="8211" y="10940"/>
                      </a:lnTo>
                      <a:lnTo>
                        <a:pt x="8174" y="11074"/>
                      </a:lnTo>
                      <a:lnTo>
                        <a:pt x="8135" y="11208"/>
                      </a:lnTo>
                      <a:lnTo>
                        <a:pt x="8092" y="11341"/>
                      </a:lnTo>
                      <a:lnTo>
                        <a:pt x="8049" y="11473"/>
                      </a:lnTo>
                      <a:lnTo>
                        <a:pt x="8003" y="11604"/>
                      </a:lnTo>
                      <a:lnTo>
                        <a:pt x="7956" y="11734"/>
                      </a:lnTo>
                      <a:lnTo>
                        <a:pt x="7907" y="11863"/>
                      </a:lnTo>
                      <a:lnTo>
                        <a:pt x="7855" y="11991"/>
                      </a:lnTo>
                      <a:lnTo>
                        <a:pt x="7802" y="12118"/>
                      </a:lnTo>
                      <a:lnTo>
                        <a:pt x="7745" y="12244"/>
                      </a:lnTo>
                      <a:lnTo>
                        <a:pt x="7688" y="12369"/>
                      </a:lnTo>
                      <a:lnTo>
                        <a:pt x="7629" y="12493"/>
                      </a:lnTo>
                      <a:lnTo>
                        <a:pt x="7567" y="12615"/>
                      </a:lnTo>
                      <a:lnTo>
                        <a:pt x="7504" y="12737"/>
                      </a:lnTo>
                      <a:lnTo>
                        <a:pt x="7439" y="12857"/>
                      </a:lnTo>
                      <a:lnTo>
                        <a:pt x="7373" y="12977"/>
                      </a:lnTo>
                      <a:lnTo>
                        <a:pt x="3221" y="10579"/>
                      </a:lnTo>
                      <a:lnTo>
                        <a:pt x="3250" y="10527"/>
                      </a:lnTo>
                      <a:lnTo>
                        <a:pt x="3278" y="10474"/>
                      </a:lnTo>
                      <a:lnTo>
                        <a:pt x="3306" y="10420"/>
                      </a:lnTo>
                      <a:lnTo>
                        <a:pt x="3332" y="10365"/>
                      </a:lnTo>
                      <a:lnTo>
                        <a:pt x="3358" y="10310"/>
                      </a:lnTo>
                      <a:lnTo>
                        <a:pt x="3383" y="10255"/>
                      </a:lnTo>
                      <a:lnTo>
                        <a:pt x="3407" y="10199"/>
                      </a:lnTo>
                      <a:lnTo>
                        <a:pt x="3431" y="10143"/>
                      </a:lnTo>
                      <a:lnTo>
                        <a:pt x="3454" y="10086"/>
                      </a:lnTo>
                      <a:lnTo>
                        <a:pt x="3476" y="10029"/>
                      </a:lnTo>
                      <a:lnTo>
                        <a:pt x="3496" y="9971"/>
                      </a:lnTo>
                      <a:lnTo>
                        <a:pt x="3516" y="9914"/>
                      </a:lnTo>
                      <a:lnTo>
                        <a:pt x="3535" y="9855"/>
                      </a:lnTo>
                      <a:lnTo>
                        <a:pt x="3553" y="9797"/>
                      </a:lnTo>
                      <a:lnTo>
                        <a:pt x="3570" y="9738"/>
                      </a:lnTo>
                      <a:lnTo>
                        <a:pt x="3586" y="9678"/>
                      </a:lnTo>
                      <a:lnTo>
                        <a:pt x="3602" y="9619"/>
                      </a:lnTo>
                      <a:lnTo>
                        <a:pt x="3616" y="9558"/>
                      </a:lnTo>
                      <a:lnTo>
                        <a:pt x="3630" y="9497"/>
                      </a:lnTo>
                      <a:lnTo>
                        <a:pt x="3642" y="9436"/>
                      </a:lnTo>
                      <a:lnTo>
                        <a:pt x="3654" y="9376"/>
                      </a:lnTo>
                      <a:lnTo>
                        <a:pt x="3665" y="9314"/>
                      </a:lnTo>
                      <a:lnTo>
                        <a:pt x="3674" y="9252"/>
                      </a:lnTo>
                      <a:lnTo>
                        <a:pt x="3683" y="9190"/>
                      </a:lnTo>
                      <a:lnTo>
                        <a:pt x="3691" y="9127"/>
                      </a:lnTo>
                      <a:lnTo>
                        <a:pt x="3697" y="9064"/>
                      </a:lnTo>
                      <a:lnTo>
                        <a:pt x="3703" y="9001"/>
                      </a:lnTo>
                      <a:lnTo>
                        <a:pt x="3707" y="8937"/>
                      </a:lnTo>
                      <a:lnTo>
                        <a:pt x="3711" y="8874"/>
                      </a:lnTo>
                      <a:lnTo>
                        <a:pt x="3713" y="8810"/>
                      </a:lnTo>
                      <a:lnTo>
                        <a:pt x="3716" y="8745"/>
                      </a:lnTo>
                      <a:lnTo>
                        <a:pt x="3716" y="8681"/>
                      </a:lnTo>
                      <a:lnTo>
                        <a:pt x="3711" y="8487"/>
                      </a:lnTo>
                      <a:lnTo>
                        <a:pt x="3696" y="8293"/>
                      </a:lnTo>
                      <a:lnTo>
                        <a:pt x="3673" y="8105"/>
                      </a:lnTo>
                      <a:lnTo>
                        <a:pt x="3641" y="7918"/>
                      </a:lnTo>
                      <a:lnTo>
                        <a:pt x="3599" y="7734"/>
                      </a:lnTo>
                      <a:lnTo>
                        <a:pt x="3549" y="7554"/>
                      </a:lnTo>
                      <a:lnTo>
                        <a:pt x="3492" y="7377"/>
                      </a:lnTo>
                      <a:lnTo>
                        <a:pt x="3426" y="7205"/>
                      </a:lnTo>
                      <a:lnTo>
                        <a:pt x="3352" y="7037"/>
                      </a:lnTo>
                      <a:lnTo>
                        <a:pt x="3271" y="6872"/>
                      </a:lnTo>
                      <a:lnTo>
                        <a:pt x="3182" y="6712"/>
                      </a:lnTo>
                      <a:lnTo>
                        <a:pt x="3085" y="6557"/>
                      </a:lnTo>
                      <a:lnTo>
                        <a:pt x="2982" y="6407"/>
                      </a:lnTo>
                      <a:lnTo>
                        <a:pt x="2872" y="6262"/>
                      </a:lnTo>
                      <a:lnTo>
                        <a:pt x="2755" y="6122"/>
                      </a:lnTo>
                      <a:lnTo>
                        <a:pt x="2632" y="5988"/>
                      </a:lnTo>
                      <a:lnTo>
                        <a:pt x="2504" y="5860"/>
                      </a:lnTo>
                      <a:lnTo>
                        <a:pt x="2370" y="5738"/>
                      </a:lnTo>
                      <a:lnTo>
                        <a:pt x="2230" y="5622"/>
                      </a:lnTo>
                      <a:lnTo>
                        <a:pt x="2084" y="5514"/>
                      </a:lnTo>
                      <a:lnTo>
                        <a:pt x="1934" y="5411"/>
                      </a:lnTo>
                      <a:lnTo>
                        <a:pt x="1777" y="5315"/>
                      </a:lnTo>
                      <a:lnTo>
                        <a:pt x="1618" y="5227"/>
                      </a:lnTo>
                      <a:lnTo>
                        <a:pt x="1453" y="5147"/>
                      </a:lnTo>
                      <a:lnTo>
                        <a:pt x="1283" y="5073"/>
                      </a:lnTo>
                      <a:lnTo>
                        <a:pt x="1110" y="5008"/>
                      </a:lnTo>
                      <a:lnTo>
                        <a:pt x="933" y="4952"/>
                      </a:lnTo>
                      <a:lnTo>
                        <a:pt x="753" y="4903"/>
                      </a:lnTo>
                      <a:lnTo>
                        <a:pt x="569" y="4863"/>
                      </a:lnTo>
                      <a:lnTo>
                        <a:pt x="382" y="4831"/>
                      </a:lnTo>
                      <a:lnTo>
                        <a:pt x="192" y="4808"/>
                      </a:lnTo>
                      <a:lnTo>
                        <a:pt x="0" y="479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3">
                    <a:lumMod val="100000"/>
                  </a:schemeClr>
                </a:solidFill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5F331607-AF66-440E-A19C-C9C9BC074B23}"/>
                    </a:ext>
                  </a:extLst>
                </p:cNvPr>
                <p:cNvSpPr/>
                <p:nvPr/>
              </p:nvSpPr>
              <p:spPr>
                <a:xfrm rot="18000000">
                  <a:off x="826270" y="4366243"/>
                  <a:ext cx="1042097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Up">
                    <a:avLst>
                      <a:gd name="adj" fmla="val 11671062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en-US" altLang="zh-CN" sz="1600" b="1" dirty="0">
                      <a:solidFill>
                        <a:schemeClr val="bg1"/>
                      </a:solidFill>
                    </a:rPr>
                    <a:t>this</a:t>
                  </a: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指针</a:t>
                  </a: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674F1AF2-54F2-4E33-943A-5392E1B6B692}"/>
                    </a:ext>
                  </a:extLst>
                </p:cNvPr>
                <p:cNvSpPr/>
                <p:nvPr/>
              </p:nvSpPr>
              <p:spPr>
                <a:xfrm rot="3600000">
                  <a:off x="1797393" y="4404469"/>
                  <a:ext cx="1031315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Up">
                    <a:avLst>
                      <a:gd name="adj" fmla="val 11671062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en-US" altLang="zh-CN" sz="1600" b="1" dirty="0">
                      <a:solidFill>
                        <a:schemeClr val="bg1"/>
                      </a:solidFill>
                    </a:rPr>
                    <a:t>this</a:t>
                  </a: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指针</a:t>
                  </a:r>
                </a:p>
              </p:txBody>
            </p:sp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A08A7DD7-3E01-4177-BE0D-88CB65094B4E}"/>
                    </a:ext>
                  </a:extLst>
                </p:cNvPr>
                <p:cNvSpPr/>
                <p:nvPr/>
              </p:nvSpPr>
              <p:spPr>
                <a:xfrm>
                  <a:off x="1363376" y="5341601"/>
                  <a:ext cx="972119" cy="590396"/>
                </a:xfrm>
                <a:prstGeom prst="rect">
                  <a:avLst/>
                </a:prstGeom>
              </p:spPr>
              <p:txBody>
                <a:bodyPr spcFirstLastPara="1" wrap="none">
                  <a:prstTxWarp prst="textArchDown">
                    <a:avLst>
                      <a:gd name="adj" fmla="val 1312104"/>
                    </a:avLst>
                  </a:prstTxWarp>
                  <a:normAutofit/>
                </a:bodyPr>
                <a:lstStyle/>
                <a:p>
                  <a:pPr>
                    <a:defRPr/>
                  </a:pPr>
                  <a:r>
                    <a:rPr lang="en-US" altLang="zh-CN" sz="1600" b="1" dirty="0">
                      <a:solidFill>
                        <a:schemeClr val="bg1"/>
                      </a:solidFill>
                    </a:rPr>
                    <a:t>this</a:t>
                  </a: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指针</a:t>
                  </a:r>
                </a:p>
              </p:txBody>
            </p:sp>
          </p:grp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CDF5ADAD-EB3B-49F6-8D56-160A9D081F65}"/>
                  </a:ext>
                </a:extLst>
              </p:cNvPr>
              <p:cNvSpPr/>
              <p:nvPr/>
            </p:nvSpPr>
            <p:spPr>
              <a:xfrm>
                <a:off x="2776544" y="2843774"/>
                <a:ext cx="680260" cy="6802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F2A0D76C-A696-4681-B557-241A4312D6A3}"/>
                </a:ext>
              </a:extLst>
            </p:cNvPr>
            <p:cNvSpPr/>
            <p:nvPr/>
          </p:nvSpPr>
          <p:spPr>
            <a:xfrm>
              <a:off x="2699139" y="3255035"/>
              <a:ext cx="683518" cy="507022"/>
            </a:xfrm>
            <a:custGeom>
              <a:avLst/>
              <a:gdLst>
                <a:gd name="connsiteX0" fmla="*/ 9246 w 338138"/>
                <a:gd name="connsiteY0" fmla="*/ 217487 h 250825"/>
                <a:gd name="connsiteX1" fmla="*/ 328892 w 338138"/>
                <a:gd name="connsiteY1" fmla="*/ 217487 h 250825"/>
                <a:gd name="connsiteX2" fmla="*/ 338138 w 338138"/>
                <a:gd name="connsiteY2" fmla="*/ 226822 h 250825"/>
                <a:gd name="connsiteX3" fmla="*/ 314363 w 338138"/>
                <a:gd name="connsiteY3" fmla="*/ 250825 h 250825"/>
                <a:gd name="connsiteX4" fmla="*/ 23775 w 338138"/>
                <a:gd name="connsiteY4" fmla="*/ 250825 h 250825"/>
                <a:gd name="connsiteX5" fmla="*/ 0 w 338138"/>
                <a:gd name="connsiteY5" fmla="*/ 226822 h 250825"/>
                <a:gd name="connsiteX6" fmla="*/ 9246 w 338138"/>
                <a:gd name="connsiteY6" fmla="*/ 217487 h 250825"/>
                <a:gd name="connsiteX7" fmla="*/ 100182 w 338138"/>
                <a:gd name="connsiteY7" fmla="*/ 100012 h 250825"/>
                <a:gd name="connsiteX8" fmla="*/ 123655 w 338138"/>
                <a:gd name="connsiteY8" fmla="*/ 100012 h 250825"/>
                <a:gd name="connsiteX9" fmla="*/ 130175 w 338138"/>
                <a:gd name="connsiteY9" fmla="*/ 106705 h 250825"/>
                <a:gd name="connsiteX10" fmla="*/ 130175 w 338138"/>
                <a:gd name="connsiteY10" fmla="*/ 161583 h 250825"/>
                <a:gd name="connsiteX11" fmla="*/ 123655 w 338138"/>
                <a:gd name="connsiteY11" fmla="*/ 168275 h 250825"/>
                <a:gd name="connsiteX12" fmla="*/ 100182 w 338138"/>
                <a:gd name="connsiteY12" fmla="*/ 168275 h 250825"/>
                <a:gd name="connsiteX13" fmla="*/ 93662 w 338138"/>
                <a:gd name="connsiteY13" fmla="*/ 161583 h 250825"/>
                <a:gd name="connsiteX14" fmla="*/ 93662 w 338138"/>
                <a:gd name="connsiteY14" fmla="*/ 106705 h 250825"/>
                <a:gd name="connsiteX15" fmla="*/ 100182 w 338138"/>
                <a:gd name="connsiteY15" fmla="*/ 100012 h 250825"/>
                <a:gd name="connsiteX16" fmla="*/ 157332 w 338138"/>
                <a:gd name="connsiteY16" fmla="*/ 77787 h 250825"/>
                <a:gd name="connsiteX17" fmla="*/ 180805 w 338138"/>
                <a:gd name="connsiteY17" fmla="*/ 77787 h 250825"/>
                <a:gd name="connsiteX18" fmla="*/ 187325 w 338138"/>
                <a:gd name="connsiteY18" fmla="*/ 84441 h 250825"/>
                <a:gd name="connsiteX19" fmla="*/ 187325 w 338138"/>
                <a:gd name="connsiteY19" fmla="*/ 161622 h 250825"/>
                <a:gd name="connsiteX20" fmla="*/ 180805 w 338138"/>
                <a:gd name="connsiteY20" fmla="*/ 168275 h 250825"/>
                <a:gd name="connsiteX21" fmla="*/ 157332 w 338138"/>
                <a:gd name="connsiteY21" fmla="*/ 168275 h 250825"/>
                <a:gd name="connsiteX22" fmla="*/ 150812 w 338138"/>
                <a:gd name="connsiteY22" fmla="*/ 161622 h 250825"/>
                <a:gd name="connsiteX23" fmla="*/ 150812 w 338138"/>
                <a:gd name="connsiteY23" fmla="*/ 84441 h 250825"/>
                <a:gd name="connsiteX24" fmla="*/ 157332 w 338138"/>
                <a:gd name="connsiteY24" fmla="*/ 77787 h 250825"/>
                <a:gd name="connsiteX25" fmla="*/ 216070 w 338138"/>
                <a:gd name="connsiteY25" fmla="*/ 49212 h 250825"/>
                <a:gd name="connsiteX26" fmla="*/ 239543 w 338138"/>
                <a:gd name="connsiteY26" fmla="*/ 49212 h 250825"/>
                <a:gd name="connsiteX27" fmla="*/ 246063 w 338138"/>
                <a:gd name="connsiteY27" fmla="*/ 55827 h 250825"/>
                <a:gd name="connsiteX28" fmla="*/ 246063 w 338138"/>
                <a:gd name="connsiteY28" fmla="*/ 161661 h 250825"/>
                <a:gd name="connsiteX29" fmla="*/ 239543 w 338138"/>
                <a:gd name="connsiteY29" fmla="*/ 168275 h 250825"/>
                <a:gd name="connsiteX30" fmla="*/ 216070 w 338138"/>
                <a:gd name="connsiteY30" fmla="*/ 168275 h 250825"/>
                <a:gd name="connsiteX31" fmla="*/ 209550 w 338138"/>
                <a:gd name="connsiteY31" fmla="*/ 161661 h 250825"/>
                <a:gd name="connsiteX32" fmla="*/ 209550 w 338138"/>
                <a:gd name="connsiteY32" fmla="*/ 55827 h 250825"/>
                <a:gd name="connsiteX33" fmla="*/ 216070 w 338138"/>
                <a:gd name="connsiteY33" fmla="*/ 49212 h 250825"/>
                <a:gd name="connsiteX34" fmla="*/ 53428 w 338138"/>
                <a:gd name="connsiteY34" fmla="*/ 22225 h 250825"/>
                <a:gd name="connsiteX35" fmla="*/ 50800 w 338138"/>
                <a:gd name="connsiteY35" fmla="*/ 24858 h 250825"/>
                <a:gd name="connsiteX36" fmla="*/ 50800 w 338138"/>
                <a:gd name="connsiteY36" fmla="*/ 182834 h 250825"/>
                <a:gd name="connsiteX37" fmla="*/ 53428 w 338138"/>
                <a:gd name="connsiteY37" fmla="*/ 184150 h 250825"/>
                <a:gd name="connsiteX38" fmla="*/ 284710 w 338138"/>
                <a:gd name="connsiteY38" fmla="*/ 184150 h 250825"/>
                <a:gd name="connsiteX39" fmla="*/ 287338 w 338138"/>
                <a:gd name="connsiteY39" fmla="*/ 182834 h 250825"/>
                <a:gd name="connsiteX40" fmla="*/ 287338 w 338138"/>
                <a:gd name="connsiteY40" fmla="*/ 24858 h 250825"/>
                <a:gd name="connsiteX41" fmla="*/ 284710 w 338138"/>
                <a:gd name="connsiteY41" fmla="*/ 22225 h 250825"/>
                <a:gd name="connsiteX42" fmla="*/ 53428 w 338138"/>
                <a:gd name="connsiteY42" fmla="*/ 22225 h 250825"/>
                <a:gd name="connsiteX43" fmla="*/ 53663 w 338138"/>
                <a:gd name="connsiteY43" fmla="*/ 0 h 250825"/>
                <a:gd name="connsiteX44" fmla="*/ 286062 w 338138"/>
                <a:gd name="connsiteY44" fmla="*/ 0 h 250825"/>
                <a:gd name="connsiteX45" fmla="*/ 311150 w 338138"/>
                <a:gd name="connsiteY45" fmla="*/ 25008 h 250825"/>
                <a:gd name="connsiteX46" fmla="*/ 311150 w 338138"/>
                <a:gd name="connsiteY46" fmla="*/ 182955 h 250825"/>
                <a:gd name="connsiteX47" fmla="*/ 286062 w 338138"/>
                <a:gd name="connsiteY47" fmla="*/ 207963 h 250825"/>
                <a:gd name="connsiteX48" fmla="*/ 53663 w 338138"/>
                <a:gd name="connsiteY48" fmla="*/ 207963 h 250825"/>
                <a:gd name="connsiteX49" fmla="*/ 28575 w 338138"/>
                <a:gd name="connsiteY49" fmla="*/ 182955 h 250825"/>
                <a:gd name="connsiteX50" fmla="*/ 28575 w 338138"/>
                <a:gd name="connsiteY50" fmla="*/ 25008 h 250825"/>
                <a:gd name="connsiteX51" fmla="*/ 53663 w 338138"/>
                <a:gd name="connsiteY51" fmla="*/ 0 h 250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38138" h="250825">
                  <a:moveTo>
                    <a:pt x="9246" y="217487"/>
                  </a:moveTo>
                  <a:cubicBezTo>
                    <a:pt x="9246" y="217487"/>
                    <a:pt x="9246" y="217487"/>
                    <a:pt x="328892" y="217487"/>
                  </a:cubicBezTo>
                  <a:cubicBezTo>
                    <a:pt x="334176" y="217487"/>
                    <a:pt x="338138" y="221488"/>
                    <a:pt x="338138" y="226822"/>
                  </a:cubicBezTo>
                  <a:cubicBezTo>
                    <a:pt x="338138" y="240157"/>
                    <a:pt x="327571" y="250825"/>
                    <a:pt x="314363" y="250825"/>
                  </a:cubicBezTo>
                  <a:cubicBezTo>
                    <a:pt x="314363" y="250825"/>
                    <a:pt x="314363" y="250825"/>
                    <a:pt x="23775" y="250825"/>
                  </a:cubicBezTo>
                  <a:cubicBezTo>
                    <a:pt x="10567" y="250825"/>
                    <a:pt x="0" y="240157"/>
                    <a:pt x="0" y="226822"/>
                  </a:cubicBezTo>
                  <a:cubicBezTo>
                    <a:pt x="0" y="221488"/>
                    <a:pt x="3962" y="217487"/>
                    <a:pt x="9246" y="217487"/>
                  </a:cubicBezTo>
                  <a:close/>
                  <a:moveTo>
                    <a:pt x="100182" y="100012"/>
                  </a:moveTo>
                  <a:cubicBezTo>
                    <a:pt x="100182" y="100012"/>
                    <a:pt x="100182" y="100012"/>
                    <a:pt x="123655" y="100012"/>
                  </a:cubicBezTo>
                  <a:cubicBezTo>
                    <a:pt x="127567" y="100012"/>
                    <a:pt x="130175" y="102689"/>
                    <a:pt x="130175" y="106705"/>
                  </a:cubicBezTo>
                  <a:cubicBezTo>
                    <a:pt x="130175" y="106705"/>
                    <a:pt x="130175" y="106705"/>
                    <a:pt x="130175" y="161583"/>
                  </a:cubicBezTo>
                  <a:cubicBezTo>
                    <a:pt x="130175" y="165598"/>
                    <a:pt x="127567" y="168275"/>
                    <a:pt x="123655" y="168275"/>
                  </a:cubicBezTo>
                  <a:cubicBezTo>
                    <a:pt x="123655" y="168275"/>
                    <a:pt x="123655" y="168275"/>
                    <a:pt x="100182" y="168275"/>
                  </a:cubicBezTo>
                  <a:cubicBezTo>
                    <a:pt x="96270" y="168275"/>
                    <a:pt x="93662" y="165598"/>
                    <a:pt x="93662" y="161583"/>
                  </a:cubicBezTo>
                  <a:cubicBezTo>
                    <a:pt x="93662" y="161583"/>
                    <a:pt x="93662" y="161583"/>
                    <a:pt x="93662" y="106705"/>
                  </a:cubicBezTo>
                  <a:cubicBezTo>
                    <a:pt x="93662" y="102689"/>
                    <a:pt x="96270" y="100012"/>
                    <a:pt x="100182" y="100012"/>
                  </a:cubicBezTo>
                  <a:close/>
                  <a:moveTo>
                    <a:pt x="157332" y="77787"/>
                  </a:moveTo>
                  <a:cubicBezTo>
                    <a:pt x="157332" y="77787"/>
                    <a:pt x="157332" y="77787"/>
                    <a:pt x="180805" y="77787"/>
                  </a:cubicBezTo>
                  <a:cubicBezTo>
                    <a:pt x="184717" y="77787"/>
                    <a:pt x="187325" y="81779"/>
                    <a:pt x="187325" y="84441"/>
                  </a:cubicBezTo>
                  <a:cubicBezTo>
                    <a:pt x="187325" y="84441"/>
                    <a:pt x="187325" y="84441"/>
                    <a:pt x="187325" y="161622"/>
                  </a:cubicBezTo>
                  <a:cubicBezTo>
                    <a:pt x="187325" y="165614"/>
                    <a:pt x="184717" y="168275"/>
                    <a:pt x="180805" y="168275"/>
                  </a:cubicBezTo>
                  <a:cubicBezTo>
                    <a:pt x="180805" y="168275"/>
                    <a:pt x="180805" y="168275"/>
                    <a:pt x="157332" y="168275"/>
                  </a:cubicBezTo>
                  <a:cubicBezTo>
                    <a:pt x="153420" y="168275"/>
                    <a:pt x="150812" y="165614"/>
                    <a:pt x="150812" y="161622"/>
                  </a:cubicBezTo>
                  <a:cubicBezTo>
                    <a:pt x="150812" y="161622"/>
                    <a:pt x="150812" y="161622"/>
                    <a:pt x="150812" y="84441"/>
                  </a:cubicBezTo>
                  <a:cubicBezTo>
                    <a:pt x="150812" y="81779"/>
                    <a:pt x="153420" y="77787"/>
                    <a:pt x="157332" y="77787"/>
                  </a:cubicBezTo>
                  <a:close/>
                  <a:moveTo>
                    <a:pt x="216070" y="49212"/>
                  </a:moveTo>
                  <a:cubicBezTo>
                    <a:pt x="216070" y="49212"/>
                    <a:pt x="216070" y="49212"/>
                    <a:pt x="239543" y="49212"/>
                  </a:cubicBezTo>
                  <a:cubicBezTo>
                    <a:pt x="243455" y="49212"/>
                    <a:pt x="246063" y="51858"/>
                    <a:pt x="246063" y="55827"/>
                  </a:cubicBezTo>
                  <a:cubicBezTo>
                    <a:pt x="246063" y="55827"/>
                    <a:pt x="246063" y="55827"/>
                    <a:pt x="246063" y="161661"/>
                  </a:cubicBezTo>
                  <a:cubicBezTo>
                    <a:pt x="246063" y="165629"/>
                    <a:pt x="243455" y="168275"/>
                    <a:pt x="239543" y="168275"/>
                  </a:cubicBezTo>
                  <a:cubicBezTo>
                    <a:pt x="239543" y="168275"/>
                    <a:pt x="239543" y="168275"/>
                    <a:pt x="216070" y="168275"/>
                  </a:cubicBezTo>
                  <a:cubicBezTo>
                    <a:pt x="212158" y="168275"/>
                    <a:pt x="209550" y="165629"/>
                    <a:pt x="209550" y="161661"/>
                  </a:cubicBezTo>
                  <a:cubicBezTo>
                    <a:pt x="209550" y="161661"/>
                    <a:pt x="209550" y="161661"/>
                    <a:pt x="209550" y="55827"/>
                  </a:cubicBezTo>
                  <a:cubicBezTo>
                    <a:pt x="209550" y="51858"/>
                    <a:pt x="212158" y="49212"/>
                    <a:pt x="216070" y="49212"/>
                  </a:cubicBezTo>
                  <a:close/>
                  <a:moveTo>
                    <a:pt x="53428" y="22225"/>
                  </a:moveTo>
                  <a:cubicBezTo>
                    <a:pt x="52114" y="22225"/>
                    <a:pt x="50800" y="23541"/>
                    <a:pt x="50800" y="24858"/>
                  </a:cubicBezTo>
                  <a:lnTo>
                    <a:pt x="50800" y="182834"/>
                  </a:lnTo>
                  <a:cubicBezTo>
                    <a:pt x="50800" y="184150"/>
                    <a:pt x="52114" y="184150"/>
                    <a:pt x="53428" y="184150"/>
                  </a:cubicBezTo>
                  <a:cubicBezTo>
                    <a:pt x="53428" y="184150"/>
                    <a:pt x="53428" y="184150"/>
                    <a:pt x="284710" y="184150"/>
                  </a:cubicBezTo>
                  <a:cubicBezTo>
                    <a:pt x="286024" y="184150"/>
                    <a:pt x="287338" y="184150"/>
                    <a:pt x="287338" y="182834"/>
                  </a:cubicBezTo>
                  <a:cubicBezTo>
                    <a:pt x="287338" y="182834"/>
                    <a:pt x="287338" y="182834"/>
                    <a:pt x="287338" y="24858"/>
                  </a:cubicBezTo>
                  <a:cubicBezTo>
                    <a:pt x="287338" y="23541"/>
                    <a:pt x="286024" y="22225"/>
                    <a:pt x="284710" y="22225"/>
                  </a:cubicBezTo>
                  <a:cubicBezTo>
                    <a:pt x="284710" y="22225"/>
                    <a:pt x="284710" y="22225"/>
                    <a:pt x="53428" y="22225"/>
                  </a:cubicBezTo>
                  <a:close/>
                  <a:moveTo>
                    <a:pt x="53663" y="0"/>
                  </a:moveTo>
                  <a:cubicBezTo>
                    <a:pt x="53663" y="0"/>
                    <a:pt x="53663" y="0"/>
                    <a:pt x="286062" y="0"/>
                  </a:cubicBezTo>
                  <a:cubicBezTo>
                    <a:pt x="300587" y="0"/>
                    <a:pt x="311150" y="10530"/>
                    <a:pt x="311150" y="25008"/>
                  </a:cubicBezTo>
                  <a:cubicBezTo>
                    <a:pt x="311150" y="25008"/>
                    <a:pt x="311150" y="25008"/>
                    <a:pt x="311150" y="182955"/>
                  </a:cubicBezTo>
                  <a:cubicBezTo>
                    <a:pt x="311150" y="196117"/>
                    <a:pt x="300587" y="207963"/>
                    <a:pt x="286062" y="207963"/>
                  </a:cubicBezTo>
                  <a:cubicBezTo>
                    <a:pt x="286062" y="207963"/>
                    <a:pt x="286062" y="207963"/>
                    <a:pt x="53663" y="207963"/>
                  </a:cubicBezTo>
                  <a:cubicBezTo>
                    <a:pt x="39138" y="207963"/>
                    <a:pt x="28575" y="196117"/>
                    <a:pt x="28575" y="182955"/>
                  </a:cubicBezTo>
                  <a:cubicBezTo>
                    <a:pt x="28575" y="182955"/>
                    <a:pt x="28575" y="182955"/>
                    <a:pt x="28575" y="25008"/>
                  </a:cubicBezTo>
                  <a:cubicBezTo>
                    <a:pt x="28575" y="10530"/>
                    <a:pt x="39138" y="0"/>
                    <a:pt x="53663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9" name="千图PPT彼岸天：ID 8661124库_组合 6">
            <a:extLst>
              <a:ext uri="{FF2B5EF4-FFF2-40B4-BE49-F238E27FC236}">
                <a16:creationId xmlns:a16="http://schemas.microsoft.com/office/drawing/2014/main" id="{D3CD4B29-3B3B-4BD1-8911-3B7BABC7CEFF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706873" y="1594554"/>
            <a:ext cx="3113238" cy="4681958"/>
            <a:chOff x="397213" y="1181805"/>
            <a:chExt cx="3113238" cy="4681958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F1327507-19DC-4A4C-8DD4-AC3D83756829}"/>
                </a:ext>
              </a:extLst>
            </p:cNvPr>
            <p:cNvGrpSpPr/>
            <p:nvPr/>
          </p:nvGrpSpPr>
          <p:grpSpPr>
            <a:xfrm>
              <a:off x="397214" y="1181805"/>
              <a:ext cx="3113237" cy="4681958"/>
              <a:chOff x="-265353" y="976154"/>
              <a:chExt cx="4484373" cy="4681958"/>
            </a:xfrm>
          </p:grpSpPr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7417DD34-08EA-4298-B5C8-8EDD0C404D78}"/>
                  </a:ext>
                </a:extLst>
              </p:cNvPr>
              <p:cNvSpPr/>
              <p:nvPr/>
            </p:nvSpPr>
            <p:spPr>
              <a:xfrm>
                <a:off x="-265353" y="976154"/>
                <a:ext cx="3761195" cy="1331572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en-US" altLang="zh-CN" sz="1600" b="1" dirty="0">
                    <a:solidFill>
                      <a:schemeClr val="accent1"/>
                    </a:solidFill>
                  </a:rPr>
                  <a:t>C++</a:t>
                </a:r>
                <a:r>
                  <a:rPr lang="zh-CN" altLang="en-US" sz="1600" b="1" dirty="0">
                    <a:solidFill>
                      <a:schemeClr val="accent1"/>
                    </a:solidFill>
                  </a:rPr>
                  <a:t>为成员函数提供了</a:t>
                </a:r>
                <a:endParaRPr lang="en-US" altLang="zh-CN" sz="1600" b="1" dirty="0">
                  <a:solidFill>
                    <a:schemeClr val="accent1"/>
                  </a:solidFill>
                </a:endParaRPr>
              </a:p>
              <a:p>
                <a:r>
                  <a:rPr lang="zh-CN" altLang="en-US" sz="1600" b="1" dirty="0">
                    <a:solidFill>
                      <a:schemeClr val="accent1"/>
                    </a:solidFill>
                  </a:rPr>
                  <a:t>一个名字为</a:t>
                </a:r>
                <a:r>
                  <a:rPr lang="en-US" altLang="zh-CN" sz="1600" b="1" dirty="0">
                    <a:solidFill>
                      <a:schemeClr val="accent1"/>
                    </a:solidFill>
                  </a:rPr>
                  <a:t>this</a:t>
                </a:r>
                <a:r>
                  <a:rPr lang="zh-CN" altLang="en-US" sz="1600" b="1" dirty="0">
                    <a:solidFill>
                      <a:schemeClr val="accent1"/>
                    </a:solidFill>
                  </a:rPr>
                  <a:t>的指针，</a:t>
                </a:r>
                <a:endParaRPr lang="en-US" altLang="zh-CN" sz="1600" b="1" dirty="0">
                  <a:solidFill>
                    <a:schemeClr val="accent1"/>
                  </a:solidFill>
                </a:endParaRPr>
              </a:p>
              <a:p>
                <a:r>
                  <a:rPr lang="zh-CN" altLang="en-US" sz="1600" b="1" dirty="0">
                    <a:solidFill>
                      <a:schemeClr val="accent1"/>
                    </a:solidFill>
                  </a:rPr>
                  <a:t>这个指针称为自引用指针</a:t>
                </a:r>
              </a:p>
            </p:txBody>
          </p:sp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F2B27B59-E527-404E-8833-0ADE06E5BEF6}"/>
                  </a:ext>
                </a:extLst>
              </p:cNvPr>
              <p:cNvSpPr/>
              <p:nvPr/>
            </p:nvSpPr>
            <p:spPr>
              <a:xfrm>
                <a:off x="-249406" y="2645348"/>
                <a:ext cx="4468426" cy="1232917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accent2"/>
                    </a:solidFill>
                  </a:rPr>
                  <a:t>每当创建一个对象时，系统</a:t>
                </a:r>
                <a:endParaRPr lang="en-US" altLang="zh-CN" sz="1600" b="1" dirty="0">
                  <a:solidFill>
                    <a:schemeClr val="accent2"/>
                  </a:solidFill>
                </a:endParaRPr>
              </a:p>
              <a:p>
                <a:r>
                  <a:rPr lang="zh-CN" altLang="en-US" sz="1600" b="1" dirty="0">
                    <a:solidFill>
                      <a:schemeClr val="accent2"/>
                    </a:solidFill>
                  </a:rPr>
                  <a:t>就把</a:t>
                </a:r>
                <a:r>
                  <a:rPr lang="en-US" altLang="zh-CN" sz="1600" b="1" dirty="0">
                    <a:solidFill>
                      <a:schemeClr val="accent2"/>
                    </a:solidFill>
                  </a:rPr>
                  <a:t>this</a:t>
                </a:r>
                <a:r>
                  <a:rPr lang="zh-CN" altLang="en-US" sz="1600" b="1" dirty="0">
                    <a:solidFill>
                      <a:schemeClr val="accent2"/>
                    </a:solidFill>
                  </a:rPr>
                  <a:t>指针初始化为指向该对象</a:t>
                </a:r>
              </a:p>
            </p:txBody>
          </p:sp>
          <p:sp>
            <p:nvSpPr>
              <p:cNvPr id="48" name="矩形 47">
                <a:extLst>
                  <a:ext uri="{FF2B5EF4-FFF2-40B4-BE49-F238E27FC236}">
                    <a16:creationId xmlns:a16="http://schemas.microsoft.com/office/drawing/2014/main" id="{EE91F049-1373-438E-89F5-C7044FCEB706}"/>
                  </a:ext>
                </a:extLst>
              </p:cNvPr>
              <p:cNvSpPr/>
              <p:nvPr/>
            </p:nvSpPr>
            <p:spPr>
              <a:xfrm>
                <a:off x="-139823" y="4321129"/>
                <a:ext cx="3761195" cy="1336983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en-US" altLang="zh-CN" sz="1600" b="1" dirty="0">
                    <a:solidFill>
                      <a:schemeClr val="accent5"/>
                    </a:solidFill>
                  </a:rPr>
                  <a:t>this</a:t>
                </a:r>
                <a:r>
                  <a:rPr lang="zh-CN" altLang="en-US" sz="1600" b="1" dirty="0">
                    <a:solidFill>
                      <a:schemeClr val="accent5"/>
                    </a:solidFill>
                  </a:rPr>
                  <a:t>指针的值是当前调用成员</a:t>
                </a:r>
                <a:endParaRPr lang="en-US" altLang="zh-CN" sz="1600" b="1" dirty="0">
                  <a:solidFill>
                    <a:schemeClr val="accent5"/>
                  </a:solidFill>
                </a:endParaRPr>
              </a:p>
              <a:p>
                <a:r>
                  <a:rPr lang="zh-CN" altLang="en-US" sz="1600" b="1" dirty="0">
                    <a:solidFill>
                      <a:schemeClr val="accent5"/>
                    </a:solidFill>
                  </a:rPr>
                  <a:t>函数的对象的起始地址</a:t>
                </a: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26226376-4AB6-464E-91F5-35764206107F}"/>
                </a:ext>
              </a:extLst>
            </p:cNvPr>
            <p:cNvGrpSpPr/>
            <p:nvPr/>
          </p:nvGrpSpPr>
          <p:grpSpPr>
            <a:xfrm>
              <a:off x="397213" y="2704446"/>
              <a:ext cx="2459344" cy="1640658"/>
              <a:chOff x="397213" y="2919274"/>
              <a:chExt cx="2459344" cy="1640658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68F4AE5-8077-4E0F-B74E-FD783B5395EC}"/>
                  </a:ext>
                </a:extLst>
              </p:cNvPr>
              <p:cNvCxnSpPr/>
              <p:nvPr/>
            </p:nvCxnSpPr>
            <p:spPr>
              <a:xfrm>
                <a:off x="397213" y="291927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3D4A9E75-B02E-42DB-A6F6-5D6C907C0C4A}"/>
                  </a:ext>
                </a:extLst>
              </p:cNvPr>
              <p:cNvCxnSpPr/>
              <p:nvPr/>
            </p:nvCxnSpPr>
            <p:spPr>
              <a:xfrm>
                <a:off x="408285" y="4559932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48684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7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ACFA8B24-773C-460B-A72B-8769F7B2F9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333375"/>
            <a:ext cx="3384550" cy="5868988"/>
          </a:xfrm>
          <a:prstGeom prst="rect">
            <a:avLst/>
          </a:prstGeom>
          <a:solidFill>
            <a:srgbClr val="CCECFF"/>
          </a:solidFill>
          <a:ln w="9525" algn="ctr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# include&lt;iostream&gt;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using namespace std;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class A{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public :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A(int x1)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{ x = x1;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void disp()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{cout&lt;&lt;“x=”&lt;&lt;x&lt;&lt;endl;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      }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/>
              <a:t>     private</a:t>
            </a:r>
            <a:r>
              <a:rPr kumimoji="1" lang="zh-CN" altLang="en-US" sz="1800"/>
              <a:t>：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/>
              <a:t>        int x;    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};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int main()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{ A a(1),b(2);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cout&lt;&lt;“a:”;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a.disp();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>
                <a:ea typeface="宋体" panose="02010600030101010101" pitchFamily="2" charset="-122"/>
              </a:rPr>
              <a:t>  </a:t>
            </a:r>
            <a:r>
              <a:rPr kumimoji="1" lang="en-US" altLang="zh-CN" sz="1800"/>
              <a:t>cout&lt;&lt;“b:”;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/>
              <a:t>  b.disp();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/>
              <a:t>  return 0;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1800"/>
              <a:t>}</a:t>
            </a:r>
          </a:p>
        </p:txBody>
      </p:sp>
      <p:sp>
        <p:nvSpPr>
          <p:cNvPr id="3" name="AutoShape 8">
            <a:extLst>
              <a:ext uri="{FF2B5EF4-FFF2-40B4-BE49-F238E27FC236}">
                <a16:creationId xmlns:a16="http://schemas.microsoft.com/office/drawing/2014/main" id="{0CF7E232-6445-410B-866B-FEDCCEACB32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4895850" y="1231900"/>
            <a:ext cx="431800" cy="7416800"/>
          </a:xfrm>
          <a:prstGeom prst="upArrow">
            <a:avLst>
              <a:gd name="adj1" fmla="val 50000"/>
              <a:gd name="adj2" fmla="val 429412"/>
            </a:avLst>
          </a:prstGeom>
          <a:gradFill rotWithShape="1">
            <a:gsLst>
              <a:gs pos="0">
                <a:srgbClr val="FFFFFF"/>
              </a:gs>
              <a:gs pos="50000">
                <a:schemeClr val="accent2"/>
              </a:gs>
              <a:gs pos="100000">
                <a:srgbClr val="FFFFFF"/>
              </a:gs>
            </a:gsLst>
            <a:lin ang="0" scaled="1"/>
          </a:gradFill>
          <a:ln w="9525" algn="ctr">
            <a:solidFill>
              <a:schemeClr val="accent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anchor="ctr">
            <a:spAutoFit/>
          </a:bodyPr>
          <a:lstStyle/>
          <a:p>
            <a:endParaRPr lang="zh-CN" altLang="en-US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10254228-9758-4130-873D-C848638A1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2276475"/>
            <a:ext cx="4557713" cy="2305050"/>
          </a:xfrm>
          <a:prstGeom prst="rect">
            <a:avLst/>
          </a:prstGeom>
          <a:noFill/>
          <a:ln w="1905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buChar char="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Clr>
                <a:schemeClr val="bg2"/>
              </a:buClr>
              <a:buChar char="¢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</a:pPr>
            <a:r>
              <a:rPr lang="zh-CN" altLang="en-US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编译系统把对象</a:t>
            </a:r>
            <a:r>
              <a:rPr lang="en-US" altLang="zh-CN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的起始地址赋给</a:t>
            </a:r>
            <a:r>
              <a:rPr lang="en-US" altLang="zh-CN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</a:t>
            </a:r>
            <a:r>
              <a:rPr lang="zh-CN" altLang="en-US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指针。</a:t>
            </a:r>
          </a:p>
          <a:p>
            <a:pPr eaLnBrk="1" hangingPunct="1">
              <a:lnSpc>
                <a:spcPct val="100000"/>
              </a:lnSpc>
              <a:buClrTx/>
              <a:buSzTx/>
            </a:pPr>
            <a:r>
              <a:rPr lang="zh-CN" altLang="en-US" sz="24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2400" b="0">
                <a:solidFill>
                  <a:schemeClr val="accent2"/>
                </a:solidFill>
              </a:rPr>
              <a:t>cout&lt;&lt;“x=”&lt;&lt;this-&gt;x&lt;&lt;endl;</a:t>
            </a:r>
          </a:p>
          <a:p>
            <a:pPr eaLnBrk="1" hangingPunct="1">
              <a:lnSpc>
                <a:spcPct val="100000"/>
              </a:lnSpc>
              <a:buClrTx/>
              <a:buSzTx/>
              <a:buFont typeface="Wingdings" panose="05000000000000000000" pitchFamily="2" charset="2"/>
              <a:buNone/>
            </a:pPr>
            <a:r>
              <a:rPr kumimoji="1" lang="en-US" altLang="zh-CN" sz="2400" b="0">
                <a:solidFill>
                  <a:schemeClr val="accent2"/>
                </a:solidFill>
              </a:rPr>
              <a:t>     </a:t>
            </a:r>
            <a:r>
              <a:rPr kumimoji="1" lang="zh-CN" altLang="en-US" sz="2400" b="0">
                <a:solidFill>
                  <a:schemeClr val="accent2"/>
                </a:solidFill>
              </a:rPr>
              <a:t>因为</a:t>
            </a:r>
            <a:r>
              <a:rPr kumimoji="1" lang="en-US" altLang="zh-CN" sz="2400" b="0">
                <a:solidFill>
                  <a:schemeClr val="accent2"/>
                </a:solidFill>
              </a:rPr>
              <a:t>this</a:t>
            </a:r>
            <a:r>
              <a:rPr kumimoji="1" lang="zh-CN" altLang="en-US" sz="2400" b="0">
                <a:solidFill>
                  <a:schemeClr val="accent2"/>
                </a:solidFill>
              </a:rPr>
              <a:t>指向</a:t>
            </a:r>
            <a:r>
              <a:rPr kumimoji="1" lang="en-US" altLang="zh-CN" sz="2400" b="0">
                <a:solidFill>
                  <a:schemeClr val="accent2"/>
                </a:solidFill>
              </a:rPr>
              <a:t>a</a:t>
            </a:r>
            <a:r>
              <a:rPr kumimoji="1" lang="zh-CN" altLang="en-US" sz="2400" b="0">
                <a:solidFill>
                  <a:schemeClr val="accent2"/>
                </a:solidFill>
              </a:rPr>
              <a:t>，所以：</a:t>
            </a:r>
          </a:p>
          <a:p>
            <a:pPr eaLnBrk="1" hangingPunct="1">
              <a:lnSpc>
                <a:spcPct val="100000"/>
              </a:lnSpc>
              <a:buClrTx/>
              <a:buSzTx/>
              <a:buFont typeface="Wingdings" panose="05000000000000000000" pitchFamily="2" charset="2"/>
              <a:buNone/>
            </a:pPr>
            <a:r>
              <a:rPr kumimoji="1" lang="zh-CN" altLang="en-US" sz="2400" b="0">
                <a:solidFill>
                  <a:schemeClr val="accent2"/>
                </a:solidFill>
              </a:rPr>
              <a:t>     </a:t>
            </a:r>
            <a:r>
              <a:rPr kumimoji="1" lang="en-US" altLang="zh-CN" sz="2400" b="0">
                <a:solidFill>
                  <a:schemeClr val="accent2"/>
                </a:solidFill>
              </a:rPr>
              <a:t>cout&lt;&lt;“x=”&lt;&lt;a-&gt;x&lt;&lt;endl;</a:t>
            </a:r>
            <a:endParaRPr kumimoji="1" lang="zh-CN" altLang="en-US" sz="2400" b="0">
              <a:solidFill>
                <a:schemeClr val="accent2"/>
              </a:solidFill>
            </a:endParaRPr>
          </a:p>
        </p:txBody>
      </p:sp>
      <p:sp>
        <p:nvSpPr>
          <p:cNvPr id="5" name="Rectangle 10">
            <a:extLst>
              <a:ext uri="{FF2B5EF4-FFF2-40B4-BE49-F238E27FC236}">
                <a16:creationId xmlns:a16="http://schemas.microsoft.com/office/drawing/2014/main" id="{B235849A-3075-48BF-A129-7EE77057E7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4300" y="908050"/>
            <a:ext cx="5040313" cy="649288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buChar char="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Clr>
                <a:schemeClr val="bg2"/>
              </a:buClr>
              <a:buChar char="¢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ClrTx/>
              <a:buSzTx/>
              <a:buFont typeface="Wingdings" panose="05000000000000000000" pitchFamily="2" charset="2"/>
              <a:buNone/>
            </a:pPr>
            <a:r>
              <a:rPr lang="zh-CN" altLang="en-US" sz="4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b.disp()</a:t>
            </a:r>
            <a:r>
              <a:rPr lang="zh-CN" altLang="en-US" sz="4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如何解释？</a:t>
            </a:r>
            <a:endParaRPr kumimoji="1" lang="zh-CN" altLang="en-US" sz="4000" b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57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3">
            <a:extLst>
              <a:ext uri="{FF2B5EF4-FFF2-40B4-BE49-F238E27FC236}">
                <a16:creationId xmlns:a16="http://schemas.microsoft.com/office/drawing/2014/main" id="{1CEE010A-D488-4432-952E-4F277EF42AC0}"/>
              </a:ext>
            </a:extLst>
          </p:cNvPr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9DB5CBC-F6EC-45F7-9025-622F53ED90F0}"/>
              </a:ext>
            </a:extLst>
          </p:cNvPr>
          <p:cNvSpPr txBox="1"/>
          <p:nvPr/>
        </p:nvSpPr>
        <p:spPr>
          <a:xfrm>
            <a:off x="1660124" y="2377934"/>
            <a:ext cx="9546203" cy="105900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dirty="0">
                <a:effectLst/>
              </a:rPr>
              <a:t>3.1 3.2 3.3 3.4 3.7 3.8 3.9 3.10 3.14 3.19 3.22</a:t>
            </a:r>
            <a:endParaRPr lang="en-US" altLang="zh-CN" sz="3600" dirty="0">
              <a:solidFill>
                <a:srgbClr val="FF0000"/>
              </a:solidFill>
              <a:effectLst/>
            </a:endParaRP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84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1"/>
          <a:stretch>
            <a:fillRect/>
          </a:stretch>
        </p:blipFill>
        <p:spPr>
          <a:xfrm>
            <a:off x="-2692400" y="0"/>
            <a:ext cx="8354869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187652" y="832864"/>
            <a:ext cx="2986715" cy="221599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accent5">
                    <a:lumMod val="50000"/>
                  </a:schemeClr>
                </a:solidFill>
                <a:latin typeface="Agency FB" panose="020B0503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800" b="1" i="0" u="none" strike="noStrike" kern="1200" cap="none" spc="0" normalizeH="0" baseline="0" noProof="0" dirty="0">
                <a:ln>
                  <a:noFill/>
                </a:ln>
                <a:solidFill>
                  <a:srgbClr val="003867"/>
                </a:solidFill>
                <a:uLnTx/>
                <a:uFillTx/>
                <a:latin typeface="Agency FB" panose="020B0503020202020204" pitchFamily="34" charset="0"/>
                <a:ea typeface="微软雅黑" panose="020B0503020204020204" pitchFamily="34" charset="-122"/>
                <a:cs typeface="+mn-cs"/>
              </a:rPr>
              <a:t>2021</a:t>
            </a:r>
            <a:endParaRPr kumimoji="0" lang="zh-CN" altLang="en-US" sz="13800" b="1" i="0" u="none" strike="noStrike" kern="1200" cap="none" spc="0" normalizeH="0" baseline="0" noProof="0" dirty="0">
              <a:ln>
                <a:noFill/>
              </a:ln>
              <a:solidFill>
                <a:srgbClr val="003867"/>
              </a:solidFill>
              <a:uLnTx/>
              <a:uFillTx/>
              <a:latin typeface="Agency FB" panose="020B0503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88410" y="2646878"/>
            <a:ext cx="78035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zh-CN" altLang="en-US" sz="66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感谢您的观看！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003867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096909" y="3846724"/>
            <a:ext cx="2031325" cy="461665"/>
          </a:xfrm>
          <a:prstGeom prst="rect">
            <a:avLst/>
          </a:prstGeom>
          <a:noFill/>
          <a:effectLst>
            <a:outerShdw blurRad="114300" dist="38100" dir="5460000" algn="tr" rotWithShape="0">
              <a:prstClr val="black">
                <a:alpha val="16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zh-CN" altLang="en-US" sz="2400" dirty="0">
                <a:solidFill>
                  <a:srgbClr val="003867"/>
                </a:solidFill>
                <a:effectLst/>
              </a:rPr>
              <a:t>华控梦图团队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4825497" y="3707806"/>
            <a:ext cx="7061788" cy="0"/>
          </a:xfrm>
          <a:prstGeom prst="line">
            <a:avLst/>
          </a:prstGeom>
          <a:ln w="635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84"/>
          <p:cNvSpPr txBox="1"/>
          <p:nvPr/>
        </p:nvSpPr>
        <p:spPr>
          <a:xfrm>
            <a:off x="8990310" y="4425080"/>
            <a:ext cx="22445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黄伟杰  日期：</a:t>
            </a:r>
            <a:r>
              <a:rPr lang="en-US" altLang="zh-CN" sz="1400" b="1" dirty="0">
                <a:solidFill>
                  <a:srgbClr val="0038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2021.8.30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8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1037948" y="2272883"/>
            <a:ext cx="3214455" cy="2583201"/>
            <a:chOff x="1295401" y="1411750"/>
            <a:chExt cx="2819400" cy="1915542"/>
          </a:xfrm>
        </p:grpSpPr>
        <p:sp>
          <p:nvSpPr>
            <p:cNvPr id="4" name="Rectangle: Rounded Corners 5"/>
            <p:cNvSpPr/>
            <p:nvPr/>
          </p:nvSpPr>
          <p:spPr>
            <a:xfrm>
              <a:off x="1295401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6"/>
            <p:cNvGrpSpPr/>
            <p:nvPr/>
          </p:nvGrpSpPr>
          <p:grpSpPr>
            <a:xfrm>
              <a:off x="2303165" y="1411750"/>
              <a:ext cx="803870" cy="803870"/>
              <a:chOff x="2247900" y="1225947"/>
              <a:chExt cx="914400" cy="914400"/>
            </a:xfrm>
          </p:grpSpPr>
          <p:sp>
            <p:nvSpPr>
              <p:cNvPr id="44" name="Rectangle: Rounded Corners 9"/>
              <p:cNvSpPr/>
              <p:nvPr/>
            </p:nvSpPr>
            <p:spPr>
              <a:xfrm>
                <a:off x="2247900" y="1225947"/>
                <a:ext cx="914400" cy="9144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2458417" y="1467073"/>
                <a:ext cx="493366" cy="432146"/>
              </a:xfrm>
              <a:custGeom>
                <a:avLst/>
                <a:gdLst>
                  <a:gd name="T0" fmla="*/ 212060 w 602"/>
                  <a:gd name="T1" fmla="*/ 103681 h 531"/>
                  <a:gd name="T2" fmla="*/ 112352 w 602"/>
                  <a:gd name="T3" fmla="*/ 144579 h 531"/>
                  <a:gd name="T4" fmla="*/ 112352 w 602"/>
                  <a:gd name="T5" fmla="*/ 144579 h 531"/>
                  <a:gd name="T6" fmla="*/ 109823 w 602"/>
                  <a:gd name="T7" fmla="*/ 147090 h 531"/>
                  <a:gd name="T8" fmla="*/ 104766 w 602"/>
                  <a:gd name="T9" fmla="*/ 144579 h 531"/>
                  <a:gd name="T10" fmla="*/ 104766 w 602"/>
                  <a:gd name="T11" fmla="*/ 144579 h 531"/>
                  <a:gd name="T12" fmla="*/ 5419 w 602"/>
                  <a:gd name="T13" fmla="*/ 103681 h 531"/>
                  <a:gd name="T14" fmla="*/ 10477 w 602"/>
                  <a:gd name="T15" fmla="*/ 86102 h 531"/>
                  <a:gd name="T16" fmla="*/ 15534 w 602"/>
                  <a:gd name="T17" fmla="*/ 86102 h 531"/>
                  <a:gd name="T18" fmla="*/ 15534 w 602"/>
                  <a:gd name="T19" fmla="*/ 86102 h 531"/>
                  <a:gd name="T20" fmla="*/ 204474 w 602"/>
                  <a:gd name="T21" fmla="*/ 86102 h 531"/>
                  <a:gd name="T22" fmla="*/ 204474 w 602"/>
                  <a:gd name="T23" fmla="*/ 86102 h 531"/>
                  <a:gd name="T24" fmla="*/ 207002 w 602"/>
                  <a:gd name="T25" fmla="*/ 86102 h 531"/>
                  <a:gd name="T26" fmla="*/ 212060 w 602"/>
                  <a:gd name="T27" fmla="*/ 103681 h 531"/>
                  <a:gd name="T28" fmla="*/ 212060 w 602"/>
                  <a:gd name="T29" fmla="*/ 60630 h 531"/>
                  <a:gd name="T30" fmla="*/ 112352 w 602"/>
                  <a:gd name="T31" fmla="*/ 101169 h 531"/>
                  <a:gd name="T32" fmla="*/ 112352 w 602"/>
                  <a:gd name="T33" fmla="*/ 101169 h 531"/>
                  <a:gd name="T34" fmla="*/ 109823 w 602"/>
                  <a:gd name="T35" fmla="*/ 101169 h 531"/>
                  <a:gd name="T36" fmla="*/ 104766 w 602"/>
                  <a:gd name="T37" fmla="*/ 101169 h 531"/>
                  <a:gd name="T38" fmla="*/ 104766 w 602"/>
                  <a:gd name="T39" fmla="*/ 101169 h 531"/>
                  <a:gd name="T40" fmla="*/ 5419 w 602"/>
                  <a:gd name="T41" fmla="*/ 60630 h 531"/>
                  <a:gd name="T42" fmla="*/ 5419 w 602"/>
                  <a:gd name="T43" fmla="*/ 43051 h 531"/>
                  <a:gd name="T44" fmla="*/ 104766 w 602"/>
                  <a:gd name="T45" fmla="*/ 2511 h 531"/>
                  <a:gd name="T46" fmla="*/ 104766 w 602"/>
                  <a:gd name="T47" fmla="*/ 2511 h 531"/>
                  <a:gd name="T48" fmla="*/ 109823 w 602"/>
                  <a:gd name="T49" fmla="*/ 0 h 531"/>
                  <a:gd name="T50" fmla="*/ 112352 w 602"/>
                  <a:gd name="T51" fmla="*/ 2511 h 531"/>
                  <a:gd name="T52" fmla="*/ 112352 w 602"/>
                  <a:gd name="T53" fmla="*/ 2511 h 531"/>
                  <a:gd name="T54" fmla="*/ 212060 w 602"/>
                  <a:gd name="T55" fmla="*/ 43051 h 531"/>
                  <a:gd name="T56" fmla="*/ 212060 w 602"/>
                  <a:gd name="T57" fmla="*/ 60630 h 531"/>
                  <a:gd name="T58" fmla="*/ 10477 w 602"/>
                  <a:gd name="T59" fmla="*/ 129153 h 531"/>
                  <a:gd name="T60" fmla="*/ 15534 w 602"/>
                  <a:gd name="T61" fmla="*/ 129153 h 531"/>
                  <a:gd name="T62" fmla="*/ 15534 w 602"/>
                  <a:gd name="T63" fmla="*/ 129153 h 531"/>
                  <a:gd name="T64" fmla="*/ 204474 w 602"/>
                  <a:gd name="T65" fmla="*/ 129153 h 531"/>
                  <a:gd name="T66" fmla="*/ 204474 w 602"/>
                  <a:gd name="T67" fmla="*/ 129153 h 531"/>
                  <a:gd name="T68" fmla="*/ 207002 w 602"/>
                  <a:gd name="T69" fmla="*/ 129153 h 531"/>
                  <a:gd name="T70" fmla="*/ 212060 w 602"/>
                  <a:gd name="T71" fmla="*/ 149602 h 531"/>
                  <a:gd name="T72" fmla="*/ 112352 w 602"/>
                  <a:gd name="T73" fmla="*/ 190141 h 531"/>
                  <a:gd name="T74" fmla="*/ 112352 w 602"/>
                  <a:gd name="T75" fmla="*/ 190141 h 531"/>
                  <a:gd name="T76" fmla="*/ 109823 w 602"/>
                  <a:gd name="T77" fmla="*/ 190141 h 531"/>
                  <a:gd name="T78" fmla="*/ 104766 w 602"/>
                  <a:gd name="T79" fmla="*/ 190141 h 531"/>
                  <a:gd name="T80" fmla="*/ 104766 w 602"/>
                  <a:gd name="T81" fmla="*/ 190141 h 531"/>
                  <a:gd name="T82" fmla="*/ 5419 w 602"/>
                  <a:gd name="T83" fmla="*/ 149602 h 531"/>
                  <a:gd name="T84" fmla="*/ 10477 w 602"/>
                  <a:gd name="T85" fmla="*/ 129153 h 53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02" h="531">
                    <a:moveTo>
                      <a:pt x="587" y="289"/>
                    </a:moveTo>
                    <a:lnTo>
                      <a:pt x="587" y="289"/>
                    </a:lnTo>
                    <a:cubicBezTo>
                      <a:pt x="311" y="403"/>
                      <a:pt x="311" y="403"/>
                      <a:pt x="311" y="403"/>
                    </a:cubicBezTo>
                    <a:cubicBezTo>
                      <a:pt x="311" y="410"/>
                      <a:pt x="304" y="410"/>
                      <a:pt x="304" y="410"/>
                    </a:cubicBezTo>
                    <a:cubicBezTo>
                      <a:pt x="297" y="410"/>
                      <a:pt x="297" y="410"/>
                      <a:pt x="290" y="403"/>
                    </a:cubicBezTo>
                    <a:cubicBezTo>
                      <a:pt x="15" y="289"/>
                      <a:pt x="15" y="289"/>
                      <a:pt x="15" y="289"/>
                    </a:cubicBezTo>
                    <a:cubicBezTo>
                      <a:pt x="7" y="289"/>
                      <a:pt x="0" y="275"/>
                      <a:pt x="0" y="268"/>
                    </a:cubicBezTo>
                    <a:cubicBezTo>
                      <a:pt x="0" y="247"/>
                      <a:pt x="15" y="240"/>
                      <a:pt x="29" y="240"/>
                    </a:cubicBezTo>
                    <a:cubicBezTo>
                      <a:pt x="36" y="240"/>
                      <a:pt x="36" y="240"/>
                      <a:pt x="43" y="240"/>
                    </a:cubicBezTo>
                    <a:cubicBezTo>
                      <a:pt x="304" y="346"/>
                      <a:pt x="304" y="346"/>
                      <a:pt x="304" y="346"/>
                    </a:cubicBezTo>
                    <a:cubicBezTo>
                      <a:pt x="566" y="240"/>
                      <a:pt x="566" y="240"/>
                      <a:pt x="566" y="240"/>
                    </a:cubicBezTo>
                    <a:lnTo>
                      <a:pt x="573" y="240"/>
                    </a:lnTo>
                    <a:cubicBezTo>
                      <a:pt x="594" y="240"/>
                      <a:pt x="601" y="247"/>
                      <a:pt x="601" y="268"/>
                    </a:cubicBezTo>
                    <a:cubicBezTo>
                      <a:pt x="601" y="275"/>
                      <a:pt x="594" y="289"/>
                      <a:pt x="587" y="289"/>
                    </a:cubicBezTo>
                    <a:close/>
                    <a:moveTo>
                      <a:pt x="587" y="169"/>
                    </a:moveTo>
                    <a:lnTo>
                      <a:pt x="587" y="169"/>
                    </a:lnTo>
                    <a:cubicBezTo>
                      <a:pt x="311" y="282"/>
                      <a:pt x="311" y="282"/>
                      <a:pt x="311" y="282"/>
                    </a:cubicBezTo>
                    <a:lnTo>
                      <a:pt x="304" y="282"/>
                    </a:lnTo>
                    <a:cubicBezTo>
                      <a:pt x="297" y="282"/>
                      <a:pt x="297" y="282"/>
                      <a:pt x="290" y="282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7" y="162"/>
                      <a:pt x="0" y="155"/>
                      <a:pt x="0" y="141"/>
                    </a:cubicBezTo>
                    <a:cubicBezTo>
                      <a:pt x="0" y="134"/>
                      <a:pt x="7" y="120"/>
                      <a:pt x="15" y="120"/>
                    </a:cubicBezTo>
                    <a:cubicBezTo>
                      <a:pt x="290" y="7"/>
                      <a:pt x="290" y="7"/>
                      <a:pt x="290" y="7"/>
                    </a:cubicBezTo>
                    <a:cubicBezTo>
                      <a:pt x="297" y="0"/>
                      <a:pt x="297" y="0"/>
                      <a:pt x="304" y="0"/>
                    </a:cubicBezTo>
                    <a:cubicBezTo>
                      <a:pt x="304" y="0"/>
                      <a:pt x="311" y="0"/>
                      <a:pt x="311" y="7"/>
                    </a:cubicBezTo>
                    <a:cubicBezTo>
                      <a:pt x="587" y="120"/>
                      <a:pt x="587" y="120"/>
                      <a:pt x="587" y="120"/>
                    </a:cubicBezTo>
                    <a:cubicBezTo>
                      <a:pt x="594" y="120"/>
                      <a:pt x="601" y="134"/>
                      <a:pt x="601" y="141"/>
                    </a:cubicBezTo>
                    <a:cubicBezTo>
                      <a:pt x="601" y="155"/>
                      <a:pt x="594" y="162"/>
                      <a:pt x="587" y="169"/>
                    </a:cubicBezTo>
                    <a:close/>
                    <a:moveTo>
                      <a:pt x="29" y="360"/>
                    </a:moveTo>
                    <a:lnTo>
                      <a:pt x="29" y="360"/>
                    </a:lnTo>
                    <a:cubicBezTo>
                      <a:pt x="36" y="360"/>
                      <a:pt x="36" y="360"/>
                      <a:pt x="43" y="360"/>
                    </a:cubicBezTo>
                    <a:cubicBezTo>
                      <a:pt x="304" y="473"/>
                      <a:pt x="304" y="473"/>
                      <a:pt x="304" y="473"/>
                    </a:cubicBezTo>
                    <a:cubicBezTo>
                      <a:pt x="566" y="360"/>
                      <a:pt x="566" y="360"/>
                      <a:pt x="566" y="360"/>
                    </a:cubicBezTo>
                    <a:lnTo>
                      <a:pt x="573" y="360"/>
                    </a:lnTo>
                    <a:cubicBezTo>
                      <a:pt x="594" y="360"/>
                      <a:pt x="601" y="374"/>
                      <a:pt x="601" y="388"/>
                    </a:cubicBezTo>
                    <a:cubicBezTo>
                      <a:pt x="601" y="403"/>
                      <a:pt x="594" y="410"/>
                      <a:pt x="587" y="417"/>
                    </a:cubicBezTo>
                    <a:cubicBezTo>
                      <a:pt x="311" y="530"/>
                      <a:pt x="311" y="530"/>
                      <a:pt x="311" y="530"/>
                    </a:cubicBezTo>
                    <a:lnTo>
                      <a:pt x="304" y="530"/>
                    </a:lnTo>
                    <a:cubicBezTo>
                      <a:pt x="297" y="530"/>
                      <a:pt x="297" y="530"/>
                      <a:pt x="290" y="530"/>
                    </a:cubicBezTo>
                    <a:cubicBezTo>
                      <a:pt x="15" y="417"/>
                      <a:pt x="15" y="417"/>
                      <a:pt x="15" y="417"/>
                    </a:cubicBezTo>
                    <a:cubicBezTo>
                      <a:pt x="7" y="410"/>
                      <a:pt x="0" y="403"/>
                      <a:pt x="0" y="388"/>
                    </a:cubicBezTo>
                    <a:cubicBezTo>
                      <a:pt x="0" y="374"/>
                      <a:pt x="15" y="360"/>
                      <a:pt x="29" y="3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2" name="TextBox 7"/>
            <p:cNvSpPr txBox="1"/>
            <p:nvPr/>
          </p:nvSpPr>
          <p:spPr>
            <a:xfrm>
              <a:off x="1423338" y="2512480"/>
              <a:ext cx="2563521" cy="419826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结构体就具有了一定的属性</a:t>
              </a:r>
              <a:endParaRPr lang="en-US" altLang="zh-CN" sz="1600" b="1" dirty="0">
                <a:solidFill>
                  <a:schemeClr val="accent1"/>
                </a:solidFill>
              </a:endParaRPr>
            </a:p>
            <a:p>
              <a:pPr algn="ctr"/>
              <a:r>
                <a:rPr lang="zh-CN" altLang="en-US" sz="1600" b="1" dirty="0">
                  <a:solidFill>
                    <a:schemeClr val="accent1"/>
                  </a:solidFill>
                </a:rPr>
                <a:t>（</a:t>
              </a:r>
              <a:r>
                <a:rPr lang="en-US" altLang="zh-CN" sz="1600" b="1" dirty="0">
                  <a:solidFill>
                    <a:schemeClr val="accent1"/>
                  </a:solidFill>
                </a:rPr>
                <a:t>real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和</a:t>
              </a:r>
              <a:r>
                <a:rPr lang="en-US" altLang="zh-CN" sz="1600" b="1" dirty="0" err="1">
                  <a:solidFill>
                    <a:schemeClr val="accent1"/>
                  </a:solidFill>
                </a:rPr>
                <a:t>imag</a:t>
              </a:r>
              <a:r>
                <a:rPr lang="zh-CN" altLang="en-US" sz="1600" b="1" dirty="0">
                  <a:solidFill>
                    <a:schemeClr val="accent1"/>
                  </a:solidFill>
                </a:rPr>
                <a:t>） </a:t>
              </a:r>
            </a:p>
          </p:txBody>
        </p:sp>
      </p:grpSp>
      <p:grpSp>
        <p:nvGrpSpPr>
          <p:cNvPr id="46" name="千图PPT彼岸天：ID 8661124库_组合 45"/>
          <p:cNvGrpSpPr/>
          <p:nvPr>
            <p:custDataLst>
              <p:tags r:id="rId2"/>
            </p:custDataLst>
          </p:nvPr>
        </p:nvGrpSpPr>
        <p:grpSpPr>
          <a:xfrm>
            <a:off x="4428847" y="2272882"/>
            <a:ext cx="3214455" cy="2610957"/>
            <a:chOff x="4686300" y="1411748"/>
            <a:chExt cx="2819400" cy="1936124"/>
          </a:xfrm>
        </p:grpSpPr>
        <p:sp>
          <p:nvSpPr>
            <p:cNvPr id="7" name="Rectangle: Rounded Corners 12"/>
            <p:cNvSpPr/>
            <p:nvPr/>
          </p:nvSpPr>
          <p:spPr>
            <a:xfrm>
              <a:off x="46863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13"/>
            <p:cNvGrpSpPr/>
            <p:nvPr/>
          </p:nvGrpSpPr>
          <p:grpSpPr>
            <a:xfrm>
              <a:off x="5694065" y="1411748"/>
              <a:ext cx="803870" cy="803870"/>
              <a:chOff x="5638800" y="1225947"/>
              <a:chExt cx="914400" cy="914400"/>
            </a:xfrm>
          </p:grpSpPr>
          <p:sp>
            <p:nvSpPr>
              <p:cNvPr id="40" name="Rectangle: Rounded Corners 16"/>
              <p:cNvSpPr/>
              <p:nvPr/>
            </p:nvSpPr>
            <p:spPr>
              <a:xfrm>
                <a:off x="5638800" y="1225947"/>
                <a:ext cx="914400" cy="914400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7"/>
              <p:cNvSpPr/>
              <p:nvPr/>
            </p:nvSpPr>
            <p:spPr bwMode="auto">
              <a:xfrm>
                <a:off x="5852919" y="1449011"/>
                <a:ext cx="486162" cy="475360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TextBox 47"/>
            <p:cNvSpPr txBox="1"/>
            <p:nvPr/>
          </p:nvSpPr>
          <p:spPr>
            <a:xfrm>
              <a:off x="4814239" y="2544002"/>
              <a:ext cx="2563521" cy="803870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也具有一定的行为</a:t>
              </a:r>
            </a:p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   （函数</a:t>
              </a:r>
              <a:r>
                <a:rPr lang="en-US" altLang="zh-CN" sz="1600" b="1" dirty="0" err="1">
                  <a:solidFill>
                    <a:schemeClr val="accent2">
                      <a:lumMod val="100000"/>
                    </a:schemeClr>
                  </a:solidFill>
                </a:rPr>
                <a:t>init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， </a:t>
              </a:r>
              <a:r>
                <a:rPr lang="en-US" altLang="zh-CN" sz="1600" b="1" dirty="0" err="1">
                  <a:solidFill>
                    <a:schemeClr val="accent2">
                      <a:lumMod val="100000"/>
                    </a:schemeClr>
                  </a:solidFill>
                </a:rPr>
                <a:t>abscomplex</a:t>
              </a:r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 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）</a:t>
              </a:r>
            </a:p>
          </p:txBody>
        </p:sp>
      </p:grpSp>
      <p:grpSp>
        <p:nvGrpSpPr>
          <p:cNvPr id="47" name="千图PPT彼岸天：ID 8661124库_组合 46"/>
          <p:cNvGrpSpPr/>
          <p:nvPr>
            <p:custDataLst>
              <p:tags r:id="rId3"/>
            </p:custDataLst>
          </p:nvPr>
        </p:nvGrpSpPr>
        <p:grpSpPr>
          <a:xfrm>
            <a:off x="7819747" y="2270029"/>
            <a:ext cx="3214455" cy="2587051"/>
            <a:chOff x="8077200" y="1408895"/>
            <a:chExt cx="2819400" cy="1918397"/>
          </a:xfrm>
        </p:grpSpPr>
        <p:sp>
          <p:nvSpPr>
            <p:cNvPr id="9" name="Rectangle: Rounded Corners 19"/>
            <p:cNvSpPr/>
            <p:nvPr/>
          </p:nvSpPr>
          <p:spPr>
            <a:xfrm>
              <a:off x="8077200" y="1822737"/>
              <a:ext cx="2819400" cy="1504555"/>
            </a:xfrm>
            <a:prstGeom prst="roundRect">
              <a:avLst>
                <a:gd name="adj" fmla="val 5694"/>
              </a:avLst>
            </a:prstGeom>
            <a:no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0" name="Group 20"/>
            <p:cNvGrpSpPr/>
            <p:nvPr/>
          </p:nvGrpSpPr>
          <p:grpSpPr>
            <a:xfrm>
              <a:off x="9084964" y="1408895"/>
              <a:ext cx="803870" cy="803870"/>
              <a:chOff x="9029700" y="1225947"/>
              <a:chExt cx="914400" cy="914400"/>
            </a:xfrm>
          </p:grpSpPr>
          <p:sp>
            <p:nvSpPr>
              <p:cNvPr id="38" name="Rectangle: Rounded Corners 23"/>
              <p:cNvSpPr/>
              <p:nvPr/>
            </p:nvSpPr>
            <p:spPr>
              <a:xfrm>
                <a:off x="9029700" y="1225947"/>
                <a:ext cx="914400" cy="914400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24"/>
              <p:cNvSpPr/>
              <p:nvPr/>
            </p:nvSpPr>
            <p:spPr bwMode="auto">
              <a:xfrm>
                <a:off x="9242018" y="1422852"/>
                <a:ext cx="489764" cy="421343"/>
              </a:xfrm>
              <a:custGeom>
                <a:avLst/>
                <a:gdLst>
                  <a:gd name="T0" fmla="*/ 205475 w 601"/>
                  <a:gd name="T1" fmla="*/ 185379 h 517"/>
                  <a:gd name="T2" fmla="*/ 0 w 601"/>
                  <a:gd name="T3" fmla="*/ 174960 h 517"/>
                  <a:gd name="T4" fmla="*/ 0 w 601"/>
                  <a:gd name="T5" fmla="*/ 111730 h 517"/>
                  <a:gd name="T6" fmla="*/ 28019 w 601"/>
                  <a:gd name="T7" fmla="*/ 35567 h 517"/>
                  <a:gd name="T8" fmla="*/ 35563 w 601"/>
                  <a:gd name="T9" fmla="*/ 30537 h 517"/>
                  <a:gd name="T10" fmla="*/ 53165 w 601"/>
                  <a:gd name="T11" fmla="*/ 30537 h 517"/>
                  <a:gd name="T12" fmla="*/ 86213 w 601"/>
                  <a:gd name="T13" fmla="*/ 35567 h 517"/>
                  <a:gd name="T14" fmla="*/ 53165 w 601"/>
                  <a:gd name="T15" fmla="*/ 50656 h 517"/>
                  <a:gd name="T16" fmla="*/ 43107 w 601"/>
                  <a:gd name="T17" fmla="*/ 50656 h 517"/>
                  <a:gd name="T18" fmla="*/ 45621 w 601"/>
                  <a:gd name="T19" fmla="*/ 101312 h 517"/>
                  <a:gd name="T20" fmla="*/ 55679 w 601"/>
                  <a:gd name="T21" fmla="*/ 101312 h 517"/>
                  <a:gd name="T22" fmla="*/ 65737 w 601"/>
                  <a:gd name="T23" fmla="*/ 121790 h 517"/>
                  <a:gd name="T24" fmla="*/ 147281 w 601"/>
                  <a:gd name="T25" fmla="*/ 111730 h 517"/>
                  <a:gd name="T26" fmla="*/ 167397 w 601"/>
                  <a:gd name="T27" fmla="*/ 101312 h 517"/>
                  <a:gd name="T28" fmla="*/ 190387 w 601"/>
                  <a:gd name="T29" fmla="*/ 101312 h 517"/>
                  <a:gd name="T30" fmla="*/ 162368 w 601"/>
                  <a:gd name="T31" fmla="*/ 50656 h 517"/>
                  <a:gd name="T32" fmla="*/ 126805 w 601"/>
                  <a:gd name="T33" fmla="*/ 50656 h 517"/>
                  <a:gd name="T34" fmla="*/ 126805 w 601"/>
                  <a:gd name="T35" fmla="*/ 30537 h 517"/>
                  <a:gd name="T36" fmla="*/ 162368 w 601"/>
                  <a:gd name="T37" fmla="*/ 30537 h 517"/>
                  <a:gd name="T38" fmla="*/ 177455 w 601"/>
                  <a:gd name="T39" fmla="*/ 30537 h 517"/>
                  <a:gd name="T40" fmla="*/ 215533 w 601"/>
                  <a:gd name="T41" fmla="*/ 106341 h 517"/>
                  <a:gd name="T42" fmla="*/ 215533 w 601"/>
                  <a:gd name="T43" fmla="*/ 111730 h 517"/>
                  <a:gd name="T44" fmla="*/ 215533 w 601"/>
                  <a:gd name="T45" fmla="*/ 174960 h 517"/>
                  <a:gd name="T46" fmla="*/ 142252 w 601"/>
                  <a:gd name="T47" fmla="*/ 73649 h 517"/>
                  <a:gd name="T48" fmla="*/ 136863 w 601"/>
                  <a:gd name="T49" fmla="*/ 81193 h 517"/>
                  <a:gd name="T50" fmla="*/ 106689 w 601"/>
                  <a:gd name="T51" fmla="*/ 106341 h 517"/>
                  <a:gd name="T52" fmla="*/ 76155 w 601"/>
                  <a:gd name="T53" fmla="*/ 81193 h 517"/>
                  <a:gd name="T54" fmla="*/ 83699 w 601"/>
                  <a:gd name="T55" fmla="*/ 63230 h 517"/>
                  <a:gd name="T56" fmla="*/ 96271 w 601"/>
                  <a:gd name="T57" fmla="*/ 73649 h 517"/>
                  <a:gd name="T58" fmla="*/ 96271 w 601"/>
                  <a:gd name="T59" fmla="*/ 25148 h 517"/>
                  <a:gd name="T60" fmla="*/ 106689 w 601"/>
                  <a:gd name="T61" fmla="*/ 0 h 517"/>
                  <a:gd name="T62" fmla="*/ 116747 w 601"/>
                  <a:gd name="T63" fmla="*/ 30537 h 517"/>
                  <a:gd name="T64" fmla="*/ 116747 w 601"/>
                  <a:gd name="T65" fmla="*/ 73649 h 517"/>
                  <a:gd name="T66" fmla="*/ 131834 w 601"/>
                  <a:gd name="T67" fmla="*/ 63230 h 517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601" h="517">
                    <a:moveTo>
                      <a:pt x="572" y="516"/>
                    </a:moveTo>
                    <a:lnTo>
                      <a:pt x="572" y="516"/>
                    </a:lnTo>
                    <a:cubicBezTo>
                      <a:pt x="28" y="516"/>
                      <a:pt x="28" y="516"/>
                      <a:pt x="28" y="516"/>
                    </a:cubicBezTo>
                    <a:cubicBezTo>
                      <a:pt x="7" y="516"/>
                      <a:pt x="0" y="502"/>
                      <a:pt x="0" y="487"/>
                    </a:cubicBezTo>
                    <a:cubicBezTo>
                      <a:pt x="0" y="311"/>
                      <a:pt x="0" y="311"/>
                      <a:pt x="0" y="311"/>
                    </a:cubicBezTo>
                    <a:cubicBezTo>
                      <a:pt x="0" y="304"/>
                      <a:pt x="0" y="304"/>
                      <a:pt x="0" y="296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8" y="92"/>
                      <a:pt x="92" y="85"/>
                      <a:pt x="99" y="85"/>
                    </a:cubicBezTo>
                    <a:cubicBezTo>
                      <a:pt x="148" y="85"/>
                      <a:pt x="148" y="85"/>
                      <a:pt x="148" y="85"/>
                    </a:cubicBezTo>
                    <a:cubicBezTo>
                      <a:pt x="240" y="85"/>
                      <a:pt x="240" y="85"/>
                      <a:pt x="240" y="85"/>
                    </a:cubicBezTo>
                    <a:cubicBezTo>
                      <a:pt x="240" y="99"/>
                      <a:pt x="240" y="99"/>
                      <a:pt x="240" y="99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148" y="141"/>
                      <a:pt x="148" y="141"/>
                      <a:pt x="148" y="141"/>
                    </a:cubicBezTo>
                    <a:cubicBezTo>
                      <a:pt x="120" y="141"/>
                      <a:pt x="120" y="141"/>
                      <a:pt x="120" y="141"/>
                    </a:cubicBezTo>
                    <a:cubicBezTo>
                      <a:pt x="63" y="282"/>
                      <a:pt x="63" y="282"/>
                      <a:pt x="63" y="282"/>
                    </a:cubicBezTo>
                    <a:cubicBezTo>
                      <a:pt x="127" y="282"/>
                      <a:pt x="127" y="282"/>
                      <a:pt x="127" y="282"/>
                    </a:cubicBezTo>
                    <a:cubicBezTo>
                      <a:pt x="155" y="282"/>
                      <a:pt x="155" y="282"/>
                      <a:pt x="155" y="282"/>
                    </a:cubicBezTo>
                    <a:cubicBezTo>
                      <a:pt x="176" y="282"/>
                      <a:pt x="183" y="289"/>
                      <a:pt x="183" y="311"/>
                    </a:cubicBezTo>
                    <a:cubicBezTo>
                      <a:pt x="183" y="339"/>
                      <a:pt x="183" y="339"/>
                      <a:pt x="183" y="339"/>
                    </a:cubicBezTo>
                    <a:cubicBezTo>
                      <a:pt x="410" y="339"/>
                      <a:pt x="410" y="339"/>
                      <a:pt x="410" y="339"/>
                    </a:cubicBezTo>
                    <a:cubicBezTo>
                      <a:pt x="410" y="311"/>
                      <a:pt x="410" y="311"/>
                      <a:pt x="410" y="311"/>
                    </a:cubicBezTo>
                    <a:cubicBezTo>
                      <a:pt x="410" y="289"/>
                      <a:pt x="424" y="282"/>
                      <a:pt x="438" y="282"/>
                    </a:cubicBezTo>
                    <a:cubicBezTo>
                      <a:pt x="466" y="282"/>
                      <a:pt x="466" y="282"/>
                      <a:pt x="466" y="282"/>
                    </a:cubicBezTo>
                    <a:cubicBezTo>
                      <a:pt x="530" y="282"/>
                      <a:pt x="530" y="282"/>
                      <a:pt x="530" y="282"/>
                    </a:cubicBezTo>
                    <a:cubicBezTo>
                      <a:pt x="480" y="141"/>
                      <a:pt x="480" y="141"/>
                      <a:pt x="480" y="141"/>
                    </a:cubicBezTo>
                    <a:cubicBezTo>
                      <a:pt x="452" y="141"/>
                      <a:pt x="452" y="141"/>
                      <a:pt x="452" y="141"/>
                    </a:cubicBezTo>
                    <a:cubicBezTo>
                      <a:pt x="353" y="141"/>
                      <a:pt x="353" y="141"/>
                      <a:pt x="353" y="141"/>
                    </a:cubicBezTo>
                    <a:cubicBezTo>
                      <a:pt x="353" y="99"/>
                      <a:pt x="353" y="99"/>
                      <a:pt x="353" y="99"/>
                    </a:cubicBezTo>
                    <a:cubicBezTo>
                      <a:pt x="353" y="85"/>
                      <a:pt x="353" y="85"/>
                      <a:pt x="353" y="85"/>
                    </a:cubicBezTo>
                    <a:cubicBezTo>
                      <a:pt x="452" y="85"/>
                      <a:pt x="452" y="85"/>
                      <a:pt x="452" y="85"/>
                    </a:cubicBezTo>
                    <a:cubicBezTo>
                      <a:pt x="494" y="85"/>
                      <a:pt x="494" y="85"/>
                      <a:pt x="494" y="85"/>
                    </a:cubicBezTo>
                    <a:cubicBezTo>
                      <a:pt x="509" y="85"/>
                      <a:pt x="523" y="92"/>
                      <a:pt x="523" y="99"/>
                    </a:cubicBezTo>
                    <a:cubicBezTo>
                      <a:pt x="600" y="296"/>
                      <a:pt x="600" y="296"/>
                      <a:pt x="600" y="296"/>
                    </a:cubicBezTo>
                    <a:cubicBezTo>
                      <a:pt x="600" y="304"/>
                      <a:pt x="600" y="304"/>
                      <a:pt x="600" y="311"/>
                    </a:cubicBezTo>
                    <a:cubicBezTo>
                      <a:pt x="600" y="487"/>
                      <a:pt x="600" y="487"/>
                      <a:pt x="600" y="487"/>
                    </a:cubicBezTo>
                    <a:cubicBezTo>
                      <a:pt x="600" y="502"/>
                      <a:pt x="586" y="516"/>
                      <a:pt x="572" y="516"/>
                    </a:cubicBezTo>
                    <a:close/>
                    <a:moveTo>
                      <a:pt x="396" y="205"/>
                    </a:moveTo>
                    <a:lnTo>
                      <a:pt x="396" y="205"/>
                    </a:lnTo>
                    <a:cubicBezTo>
                      <a:pt x="396" y="212"/>
                      <a:pt x="389" y="219"/>
                      <a:pt x="381" y="226"/>
                    </a:cubicBezTo>
                    <a:cubicBezTo>
                      <a:pt x="318" y="289"/>
                      <a:pt x="318" y="289"/>
                      <a:pt x="318" y="289"/>
                    </a:cubicBezTo>
                    <a:cubicBezTo>
                      <a:pt x="311" y="296"/>
                      <a:pt x="304" y="296"/>
                      <a:pt x="297" y="296"/>
                    </a:cubicBezTo>
                    <a:cubicBezTo>
                      <a:pt x="290" y="296"/>
                      <a:pt x="283" y="296"/>
                      <a:pt x="283" y="289"/>
                    </a:cubicBezTo>
                    <a:cubicBezTo>
                      <a:pt x="212" y="226"/>
                      <a:pt x="212" y="226"/>
                      <a:pt x="212" y="226"/>
                    </a:cubicBezTo>
                    <a:cubicBezTo>
                      <a:pt x="205" y="219"/>
                      <a:pt x="205" y="212"/>
                      <a:pt x="205" y="205"/>
                    </a:cubicBezTo>
                    <a:cubicBezTo>
                      <a:pt x="205" y="191"/>
                      <a:pt x="219" y="176"/>
                      <a:pt x="233" y="176"/>
                    </a:cubicBezTo>
                    <a:cubicBezTo>
                      <a:pt x="240" y="176"/>
                      <a:pt x="247" y="176"/>
                      <a:pt x="254" y="183"/>
                    </a:cubicBezTo>
                    <a:cubicBezTo>
                      <a:pt x="268" y="205"/>
                      <a:pt x="268" y="205"/>
                      <a:pt x="268" y="205"/>
                    </a:cubicBezTo>
                    <a:cubicBezTo>
                      <a:pt x="268" y="99"/>
                      <a:pt x="268" y="99"/>
                      <a:pt x="268" y="99"/>
                    </a:cubicBezTo>
                    <a:cubicBezTo>
                      <a:pt x="268" y="70"/>
                      <a:pt x="268" y="70"/>
                      <a:pt x="268" y="70"/>
                    </a:cubicBezTo>
                    <a:cubicBezTo>
                      <a:pt x="268" y="28"/>
                      <a:pt x="268" y="28"/>
                      <a:pt x="268" y="28"/>
                    </a:cubicBezTo>
                    <a:cubicBezTo>
                      <a:pt x="268" y="7"/>
                      <a:pt x="283" y="0"/>
                      <a:pt x="297" y="0"/>
                    </a:cubicBezTo>
                    <a:cubicBezTo>
                      <a:pt x="318" y="0"/>
                      <a:pt x="325" y="7"/>
                      <a:pt x="325" y="28"/>
                    </a:cubicBezTo>
                    <a:cubicBezTo>
                      <a:pt x="325" y="85"/>
                      <a:pt x="325" y="85"/>
                      <a:pt x="325" y="85"/>
                    </a:cubicBezTo>
                    <a:cubicBezTo>
                      <a:pt x="325" y="92"/>
                      <a:pt x="325" y="92"/>
                      <a:pt x="325" y="92"/>
                    </a:cubicBezTo>
                    <a:cubicBezTo>
                      <a:pt x="325" y="205"/>
                      <a:pt x="325" y="205"/>
                      <a:pt x="325" y="205"/>
                    </a:cubicBezTo>
                    <a:cubicBezTo>
                      <a:pt x="346" y="183"/>
                      <a:pt x="346" y="183"/>
                      <a:pt x="346" y="183"/>
                    </a:cubicBezTo>
                    <a:cubicBezTo>
                      <a:pt x="353" y="176"/>
                      <a:pt x="360" y="176"/>
                      <a:pt x="367" y="176"/>
                    </a:cubicBezTo>
                    <a:cubicBezTo>
                      <a:pt x="381" y="176"/>
                      <a:pt x="396" y="191"/>
                      <a:pt x="396" y="20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8" name="TextBox 50"/>
            <p:cNvSpPr txBox="1"/>
            <p:nvPr/>
          </p:nvSpPr>
          <p:spPr>
            <a:xfrm>
              <a:off x="8205138" y="2550550"/>
              <a:ext cx="2563521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3">
                      <a:lumMod val="100000"/>
                    </a:schemeClr>
                  </a:solidFill>
                </a:rPr>
                <a:t>它就是“类”的雏形</a:t>
              </a:r>
            </a:p>
          </p:txBody>
        </p:sp>
      </p:grpSp>
      <p:sp>
        <p:nvSpPr>
          <p:cNvPr id="51" name="圆角矩形 3"/>
          <p:cNvSpPr/>
          <p:nvPr/>
        </p:nvSpPr>
        <p:spPr>
          <a:xfrm>
            <a:off x="3706874" y="452122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结构体与类</a:t>
            </a:r>
          </a:p>
        </p:txBody>
      </p:sp>
    </p:spTree>
    <p:extLst>
      <p:ext uri="{BB962C8B-B14F-4D97-AF65-F5344CB8AC3E}">
        <p14:creationId xmlns:p14="http://schemas.microsoft.com/office/powerpoint/2010/main" val="203598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3"/>
          <p:cNvSpPr txBox="1"/>
          <p:nvPr/>
        </p:nvSpPr>
        <p:spPr>
          <a:xfrm>
            <a:off x="6809468" y="1906638"/>
            <a:ext cx="4977148" cy="1077218"/>
          </a:xfrm>
          <a:prstGeom prst="rect">
            <a:avLst/>
          </a:prstGeom>
          <a:noFill/>
        </p:spPr>
        <p:txBody>
          <a:bodyPr wrap="none">
            <a:normAutofit fontScale="92500" lnSpcReduction="10000"/>
          </a:bodyPr>
          <a:lstStyle/>
          <a:p>
            <a:r>
              <a:rPr lang="en-US" altLang="zh-CN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C++</a:t>
            </a:r>
            <a:r>
              <a:rPr lang="zh-CN" altLang="en-US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中提供了一种比结构体类型</a:t>
            </a:r>
            <a:endParaRPr lang="en-US" altLang="zh-CN" sz="24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更安全有效的类型</a:t>
            </a:r>
            <a:r>
              <a:rPr lang="en-US" altLang="zh-CN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——</a:t>
            </a:r>
            <a:r>
              <a:rPr lang="zh-CN" altLang="en-US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类，其类</a:t>
            </a:r>
            <a:endParaRPr lang="en-US" altLang="zh-CN" sz="24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型声明的一般形式如下：</a:t>
            </a:r>
          </a:p>
        </p:txBody>
      </p:sp>
      <p:sp>
        <p:nvSpPr>
          <p:cNvPr id="14" name="千图PPT彼岸天：ID 8661124矩形 13"/>
          <p:cNvSpPr/>
          <p:nvPr>
            <p:custDataLst>
              <p:tags r:id="rId1"/>
            </p:custDataLst>
          </p:nvPr>
        </p:nvSpPr>
        <p:spPr>
          <a:xfrm>
            <a:off x="5339916" y="3470383"/>
            <a:ext cx="5757905" cy="30777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altLang="zh-CN" sz="2000" b="1" dirty="0"/>
              <a:t>class </a:t>
            </a:r>
            <a:r>
              <a:rPr lang="zh-CN" altLang="en-US" sz="2000" b="1" dirty="0"/>
              <a:t>类名</a:t>
            </a:r>
          </a:p>
          <a:p>
            <a:r>
              <a:rPr lang="en-US" altLang="zh-CN" sz="2000" b="1" dirty="0"/>
              <a:t>{ </a:t>
            </a:r>
          </a:p>
          <a:p>
            <a:r>
              <a:rPr lang="en-US" altLang="zh-CN" sz="2000" b="1" dirty="0"/>
              <a:t>  </a:t>
            </a:r>
            <a:r>
              <a:rPr lang="en-US" altLang="zh-CN" sz="2000" b="1" dirty="0">
                <a:solidFill>
                  <a:srgbClr val="FF0000"/>
                </a:solidFill>
              </a:rPr>
              <a:t> [</a:t>
            </a:r>
            <a:r>
              <a:rPr lang="en-US" altLang="zh-CN" sz="2000" b="1" dirty="0"/>
              <a:t>private:</a:t>
            </a:r>
            <a:r>
              <a:rPr lang="en-US" altLang="zh-CN" sz="2000" b="1" dirty="0">
                <a:solidFill>
                  <a:srgbClr val="FF0000"/>
                </a:solidFill>
              </a:rPr>
              <a:t>]</a:t>
            </a:r>
          </a:p>
          <a:p>
            <a:r>
              <a:rPr lang="en-US" altLang="zh-CN" sz="2000" b="1" dirty="0"/>
              <a:t>     </a:t>
            </a:r>
            <a:r>
              <a:rPr lang="zh-CN" altLang="en-US" sz="2000" b="1" dirty="0"/>
              <a:t>私有数据成员和成员函数</a:t>
            </a:r>
          </a:p>
          <a:p>
            <a:r>
              <a:rPr lang="zh-CN" altLang="en-US" sz="2000" b="1" dirty="0"/>
              <a:t>   </a:t>
            </a:r>
            <a:r>
              <a:rPr lang="en-US" altLang="zh-CN" sz="2000" b="1" dirty="0"/>
              <a:t>public</a:t>
            </a:r>
            <a:r>
              <a:rPr lang="zh-CN" altLang="en-US" sz="2000" b="1" dirty="0"/>
              <a:t>：</a:t>
            </a:r>
          </a:p>
          <a:p>
            <a:r>
              <a:rPr lang="zh-CN" altLang="en-US" sz="2000" b="1" dirty="0"/>
              <a:t>     公有数据成员和成员函数</a:t>
            </a:r>
          </a:p>
          <a:p>
            <a:r>
              <a:rPr lang="en-US" altLang="zh-CN" sz="2000" b="1" dirty="0"/>
              <a:t>}</a:t>
            </a:r>
            <a:r>
              <a:rPr lang="zh-CN" altLang="en-US" sz="2000" b="1" dirty="0">
                <a:solidFill>
                  <a:srgbClr val="FF0000"/>
                </a:solidFill>
              </a:rPr>
              <a:t>；</a:t>
            </a:r>
          </a:p>
        </p:txBody>
      </p:sp>
      <p:sp>
        <p:nvSpPr>
          <p:cNvPr id="8" name="圆角矩形 6"/>
          <p:cNvSpPr/>
          <p:nvPr/>
        </p:nvSpPr>
        <p:spPr>
          <a:xfrm>
            <a:off x="5339916" y="1872335"/>
            <a:ext cx="1223393" cy="122400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任意多边形 8"/>
          <p:cNvSpPr/>
          <p:nvPr/>
        </p:nvSpPr>
        <p:spPr>
          <a:xfrm>
            <a:off x="5583586" y="2104148"/>
            <a:ext cx="736053" cy="760374"/>
          </a:xfrm>
          <a:custGeom>
            <a:avLst/>
            <a:gdLst>
              <a:gd name="connsiteX0" fmla="*/ 130655 w 587316"/>
              <a:gd name="connsiteY0" fmla="*/ 434401 h 606722"/>
              <a:gd name="connsiteX1" fmla="*/ 130655 w 587316"/>
              <a:gd name="connsiteY1" fmla="*/ 466128 h 606722"/>
              <a:gd name="connsiteX2" fmla="*/ 142047 w 587316"/>
              <a:gd name="connsiteY2" fmla="*/ 466128 h 606722"/>
              <a:gd name="connsiteX3" fmla="*/ 142047 w 587316"/>
              <a:gd name="connsiteY3" fmla="*/ 434401 h 606722"/>
              <a:gd name="connsiteX4" fmla="*/ 20648 w 587316"/>
              <a:gd name="connsiteY4" fmla="*/ 373614 h 606722"/>
              <a:gd name="connsiteX5" fmla="*/ 48061 w 587316"/>
              <a:gd name="connsiteY5" fmla="*/ 547178 h 606722"/>
              <a:gd name="connsiteX6" fmla="*/ 111608 w 587316"/>
              <a:gd name="connsiteY6" fmla="*/ 547178 h 606722"/>
              <a:gd name="connsiteX7" fmla="*/ 111608 w 587316"/>
              <a:gd name="connsiteY7" fmla="*/ 475637 h 606722"/>
              <a:gd name="connsiteX8" fmla="*/ 111608 w 587316"/>
              <a:gd name="connsiteY8" fmla="*/ 424981 h 606722"/>
              <a:gd name="connsiteX9" fmla="*/ 111608 w 587316"/>
              <a:gd name="connsiteY9" fmla="*/ 373614 h 606722"/>
              <a:gd name="connsiteX10" fmla="*/ 518778 w 587316"/>
              <a:gd name="connsiteY10" fmla="*/ 371157 h 606722"/>
              <a:gd name="connsiteX11" fmla="*/ 553937 w 587316"/>
              <a:gd name="connsiteY11" fmla="*/ 391400 h 606722"/>
              <a:gd name="connsiteX12" fmla="*/ 557497 w 587316"/>
              <a:gd name="connsiteY12" fmla="*/ 404362 h 606722"/>
              <a:gd name="connsiteX13" fmla="*/ 549219 w 587316"/>
              <a:gd name="connsiteY13" fmla="*/ 409068 h 606722"/>
              <a:gd name="connsiteX14" fmla="*/ 544502 w 587316"/>
              <a:gd name="connsiteY14" fmla="*/ 407825 h 606722"/>
              <a:gd name="connsiteX15" fmla="*/ 509344 w 587316"/>
              <a:gd name="connsiteY15" fmla="*/ 387582 h 606722"/>
              <a:gd name="connsiteX16" fmla="*/ 505783 w 587316"/>
              <a:gd name="connsiteY16" fmla="*/ 374619 h 606722"/>
              <a:gd name="connsiteX17" fmla="*/ 518778 w 587316"/>
              <a:gd name="connsiteY17" fmla="*/ 371157 h 606722"/>
              <a:gd name="connsiteX18" fmla="*/ 537211 w 587316"/>
              <a:gd name="connsiteY18" fmla="*/ 283673 h 606722"/>
              <a:gd name="connsiteX19" fmla="*/ 577793 w 587316"/>
              <a:gd name="connsiteY19" fmla="*/ 283673 h 606722"/>
              <a:gd name="connsiteX20" fmla="*/ 587316 w 587316"/>
              <a:gd name="connsiteY20" fmla="*/ 293200 h 606722"/>
              <a:gd name="connsiteX21" fmla="*/ 577793 w 587316"/>
              <a:gd name="connsiteY21" fmla="*/ 302726 h 606722"/>
              <a:gd name="connsiteX22" fmla="*/ 537211 w 587316"/>
              <a:gd name="connsiteY22" fmla="*/ 302726 h 606722"/>
              <a:gd name="connsiteX23" fmla="*/ 527688 w 587316"/>
              <a:gd name="connsiteY23" fmla="*/ 293200 h 606722"/>
              <a:gd name="connsiteX24" fmla="*/ 537211 w 587316"/>
              <a:gd name="connsiteY24" fmla="*/ 283673 h 606722"/>
              <a:gd name="connsiteX25" fmla="*/ 50098 w 587316"/>
              <a:gd name="connsiteY25" fmla="*/ 273582 h 606722"/>
              <a:gd name="connsiteX26" fmla="*/ 90680 w 587316"/>
              <a:gd name="connsiteY26" fmla="*/ 273582 h 606722"/>
              <a:gd name="connsiteX27" fmla="*/ 100203 w 587316"/>
              <a:gd name="connsiteY27" fmla="*/ 283073 h 606722"/>
              <a:gd name="connsiteX28" fmla="*/ 90680 w 587316"/>
              <a:gd name="connsiteY28" fmla="*/ 292564 h 606722"/>
              <a:gd name="connsiteX29" fmla="*/ 50098 w 587316"/>
              <a:gd name="connsiteY29" fmla="*/ 292564 h 606722"/>
              <a:gd name="connsiteX30" fmla="*/ 40575 w 587316"/>
              <a:gd name="connsiteY30" fmla="*/ 283073 h 606722"/>
              <a:gd name="connsiteX31" fmla="*/ 50098 w 587316"/>
              <a:gd name="connsiteY31" fmla="*/ 273582 h 606722"/>
              <a:gd name="connsiteX32" fmla="*/ 19046 w 587316"/>
              <a:gd name="connsiteY32" fmla="*/ 252038 h 606722"/>
              <a:gd name="connsiteX33" fmla="*/ 19046 w 587316"/>
              <a:gd name="connsiteY33" fmla="*/ 354684 h 606722"/>
              <a:gd name="connsiteX34" fmla="*/ 111608 w 587316"/>
              <a:gd name="connsiteY34" fmla="*/ 354684 h 606722"/>
              <a:gd name="connsiteX35" fmla="*/ 111608 w 587316"/>
              <a:gd name="connsiteY35" fmla="*/ 252038 h 606722"/>
              <a:gd name="connsiteX36" fmla="*/ 445913 w 587316"/>
              <a:gd name="connsiteY36" fmla="*/ 202664 h 606722"/>
              <a:gd name="connsiteX37" fmla="*/ 455359 w 587316"/>
              <a:gd name="connsiteY37" fmla="*/ 212170 h 606722"/>
              <a:gd name="connsiteX38" fmla="*/ 455359 w 587316"/>
              <a:gd name="connsiteY38" fmla="*/ 262806 h 606722"/>
              <a:gd name="connsiteX39" fmla="*/ 445913 w 587316"/>
              <a:gd name="connsiteY39" fmla="*/ 272312 h 606722"/>
              <a:gd name="connsiteX40" fmla="*/ 436377 w 587316"/>
              <a:gd name="connsiteY40" fmla="*/ 262806 h 606722"/>
              <a:gd name="connsiteX41" fmla="*/ 436377 w 587316"/>
              <a:gd name="connsiteY41" fmla="*/ 212170 h 606722"/>
              <a:gd name="connsiteX42" fmla="*/ 445913 w 587316"/>
              <a:gd name="connsiteY42" fmla="*/ 202664 h 606722"/>
              <a:gd name="connsiteX43" fmla="*/ 544502 w 587316"/>
              <a:gd name="connsiteY43" fmla="*/ 178654 h 606722"/>
              <a:gd name="connsiteX44" fmla="*/ 557497 w 587316"/>
              <a:gd name="connsiteY44" fmla="*/ 182116 h 606722"/>
              <a:gd name="connsiteX45" fmla="*/ 553937 w 587316"/>
              <a:gd name="connsiteY45" fmla="*/ 195079 h 606722"/>
              <a:gd name="connsiteX46" fmla="*/ 518778 w 587316"/>
              <a:gd name="connsiteY46" fmla="*/ 215322 h 606722"/>
              <a:gd name="connsiteX47" fmla="*/ 514061 w 587316"/>
              <a:gd name="connsiteY47" fmla="*/ 216565 h 606722"/>
              <a:gd name="connsiteX48" fmla="*/ 505783 w 587316"/>
              <a:gd name="connsiteY48" fmla="*/ 211859 h 606722"/>
              <a:gd name="connsiteX49" fmla="*/ 509344 w 587316"/>
              <a:gd name="connsiteY49" fmla="*/ 198897 h 606722"/>
              <a:gd name="connsiteX50" fmla="*/ 375499 w 587316"/>
              <a:gd name="connsiteY50" fmla="*/ 90026 h 606722"/>
              <a:gd name="connsiteX51" fmla="*/ 130655 w 587316"/>
              <a:gd name="connsiteY51" fmla="*/ 247683 h 606722"/>
              <a:gd name="connsiteX52" fmla="*/ 130655 w 587316"/>
              <a:gd name="connsiteY52" fmla="*/ 359128 h 606722"/>
              <a:gd name="connsiteX53" fmla="*/ 375499 w 587316"/>
              <a:gd name="connsiteY53" fmla="*/ 524694 h 606722"/>
              <a:gd name="connsiteX54" fmla="*/ 445913 w 587316"/>
              <a:gd name="connsiteY54" fmla="*/ 40505 h 606722"/>
              <a:gd name="connsiteX55" fmla="*/ 455359 w 587316"/>
              <a:gd name="connsiteY55" fmla="*/ 50017 h 606722"/>
              <a:gd name="connsiteX56" fmla="*/ 455359 w 587316"/>
              <a:gd name="connsiteY56" fmla="*/ 171630 h 606722"/>
              <a:gd name="connsiteX57" fmla="*/ 445913 w 587316"/>
              <a:gd name="connsiteY57" fmla="*/ 181142 h 606722"/>
              <a:gd name="connsiteX58" fmla="*/ 436377 w 587316"/>
              <a:gd name="connsiteY58" fmla="*/ 171630 h 606722"/>
              <a:gd name="connsiteX59" fmla="*/ 436377 w 587316"/>
              <a:gd name="connsiteY59" fmla="*/ 50017 h 606722"/>
              <a:gd name="connsiteX60" fmla="*/ 445913 w 587316"/>
              <a:gd name="connsiteY60" fmla="*/ 40505 h 606722"/>
              <a:gd name="connsiteX61" fmla="*/ 394456 w 587316"/>
              <a:gd name="connsiteY61" fmla="*/ 19018 h 606722"/>
              <a:gd name="connsiteX62" fmla="*/ 394456 w 587316"/>
              <a:gd name="connsiteY62" fmla="*/ 72608 h 606722"/>
              <a:gd name="connsiteX63" fmla="*/ 394456 w 587316"/>
              <a:gd name="connsiteY63" fmla="*/ 542646 h 606722"/>
              <a:gd name="connsiteX64" fmla="*/ 394456 w 587316"/>
              <a:gd name="connsiteY64" fmla="*/ 587704 h 606722"/>
              <a:gd name="connsiteX65" fmla="*/ 466815 w 587316"/>
              <a:gd name="connsiteY65" fmla="*/ 587704 h 606722"/>
              <a:gd name="connsiteX66" fmla="*/ 466815 w 587316"/>
              <a:gd name="connsiteY66" fmla="*/ 19018 h 606722"/>
              <a:gd name="connsiteX67" fmla="*/ 384933 w 587316"/>
              <a:gd name="connsiteY67" fmla="*/ 0 h 606722"/>
              <a:gd name="connsiteX68" fmla="*/ 476338 w 587316"/>
              <a:gd name="connsiteY68" fmla="*/ 0 h 606722"/>
              <a:gd name="connsiteX69" fmla="*/ 485772 w 587316"/>
              <a:gd name="connsiteY69" fmla="*/ 9509 h 606722"/>
              <a:gd name="connsiteX70" fmla="*/ 485772 w 587316"/>
              <a:gd name="connsiteY70" fmla="*/ 597213 h 606722"/>
              <a:gd name="connsiteX71" fmla="*/ 476338 w 587316"/>
              <a:gd name="connsiteY71" fmla="*/ 606722 h 606722"/>
              <a:gd name="connsiteX72" fmla="*/ 384933 w 587316"/>
              <a:gd name="connsiteY72" fmla="*/ 606722 h 606722"/>
              <a:gd name="connsiteX73" fmla="*/ 375499 w 587316"/>
              <a:gd name="connsiteY73" fmla="*/ 597213 h 606722"/>
              <a:gd name="connsiteX74" fmla="*/ 375499 w 587316"/>
              <a:gd name="connsiteY74" fmla="*/ 547623 h 606722"/>
              <a:gd name="connsiteX75" fmla="*/ 130655 w 587316"/>
              <a:gd name="connsiteY75" fmla="*/ 382056 h 606722"/>
              <a:gd name="connsiteX76" fmla="*/ 130655 w 587316"/>
              <a:gd name="connsiteY76" fmla="*/ 415472 h 606722"/>
              <a:gd name="connsiteX77" fmla="*/ 151570 w 587316"/>
              <a:gd name="connsiteY77" fmla="*/ 415472 h 606722"/>
              <a:gd name="connsiteX78" fmla="*/ 161093 w 587316"/>
              <a:gd name="connsiteY78" fmla="*/ 424981 h 606722"/>
              <a:gd name="connsiteX79" fmla="*/ 161093 w 587316"/>
              <a:gd name="connsiteY79" fmla="*/ 475637 h 606722"/>
              <a:gd name="connsiteX80" fmla="*/ 151570 w 587316"/>
              <a:gd name="connsiteY80" fmla="*/ 485147 h 606722"/>
              <a:gd name="connsiteX81" fmla="*/ 130655 w 587316"/>
              <a:gd name="connsiteY81" fmla="*/ 485147 h 606722"/>
              <a:gd name="connsiteX82" fmla="*/ 130655 w 587316"/>
              <a:gd name="connsiteY82" fmla="*/ 556688 h 606722"/>
              <a:gd name="connsiteX83" fmla="*/ 121131 w 587316"/>
              <a:gd name="connsiteY83" fmla="*/ 566197 h 606722"/>
              <a:gd name="connsiteX84" fmla="*/ 39962 w 587316"/>
              <a:gd name="connsiteY84" fmla="*/ 566197 h 606722"/>
              <a:gd name="connsiteX85" fmla="*/ 30528 w 587316"/>
              <a:gd name="connsiteY85" fmla="*/ 558110 h 606722"/>
              <a:gd name="connsiteX86" fmla="*/ 89 w 587316"/>
              <a:gd name="connsiteY86" fmla="*/ 365615 h 606722"/>
              <a:gd name="connsiteX87" fmla="*/ 89 w 587316"/>
              <a:gd name="connsiteY87" fmla="*/ 365437 h 606722"/>
              <a:gd name="connsiteX88" fmla="*/ 0 w 587316"/>
              <a:gd name="connsiteY88" fmla="*/ 364904 h 606722"/>
              <a:gd name="connsiteX89" fmla="*/ 0 w 587316"/>
              <a:gd name="connsiteY89" fmla="*/ 364371 h 606722"/>
              <a:gd name="connsiteX90" fmla="*/ 0 w 587316"/>
              <a:gd name="connsiteY90" fmla="*/ 364104 h 606722"/>
              <a:gd name="connsiteX91" fmla="*/ 0 w 587316"/>
              <a:gd name="connsiteY91" fmla="*/ 242529 h 606722"/>
              <a:gd name="connsiteX92" fmla="*/ 9523 w 587316"/>
              <a:gd name="connsiteY92" fmla="*/ 233020 h 606722"/>
              <a:gd name="connsiteX93" fmla="*/ 118372 w 587316"/>
              <a:gd name="connsiteY93" fmla="*/ 233020 h 606722"/>
              <a:gd name="connsiteX94" fmla="*/ 375499 w 587316"/>
              <a:gd name="connsiteY94" fmla="*/ 67364 h 606722"/>
              <a:gd name="connsiteX95" fmla="*/ 375499 w 587316"/>
              <a:gd name="connsiteY95" fmla="*/ 9509 h 606722"/>
              <a:gd name="connsiteX96" fmla="*/ 384933 w 587316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87316" h="606722">
                <a:moveTo>
                  <a:pt x="130655" y="434401"/>
                </a:moveTo>
                <a:lnTo>
                  <a:pt x="130655" y="466128"/>
                </a:lnTo>
                <a:lnTo>
                  <a:pt x="142047" y="466128"/>
                </a:lnTo>
                <a:lnTo>
                  <a:pt x="142047" y="434401"/>
                </a:lnTo>
                <a:close/>
                <a:moveTo>
                  <a:pt x="20648" y="373614"/>
                </a:moveTo>
                <a:lnTo>
                  <a:pt x="48061" y="547178"/>
                </a:lnTo>
                <a:lnTo>
                  <a:pt x="111608" y="547178"/>
                </a:lnTo>
                <a:lnTo>
                  <a:pt x="111608" y="475637"/>
                </a:lnTo>
                <a:lnTo>
                  <a:pt x="111608" y="424981"/>
                </a:lnTo>
                <a:lnTo>
                  <a:pt x="111608" y="373614"/>
                </a:lnTo>
                <a:close/>
                <a:moveTo>
                  <a:pt x="518778" y="371157"/>
                </a:moveTo>
                <a:lnTo>
                  <a:pt x="553937" y="391400"/>
                </a:lnTo>
                <a:cubicBezTo>
                  <a:pt x="558565" y="393974"/>
                  <a:pt x="560078" y="399834"/>
                  <a:pt x="557497" y="404362"/>
                </a:cubicBezTo>
                <a:cubicBezTo>
                  <a:pt x="555717" y="407381"/>
                  <a:pt x="552512" y="409068"/>
                  <a:pt x="549219" y="409068"/>
                </a:cubicBezTo>
                <a:cubicBezTo>
                  <a:pt x="547617" y="409068"/>
                  <a:pt x="545926" y="408713"/>
                  <a:pt x="544502" y="407825"/>
                </a:cubicBezTo>
                <a:lnTo>
                  <a:pt x="509344" y="387582"/>
                </a:lnTo>
                <a:cubicBezTo>
                  <a:pt x="504715" y="384918"/>
                  <a:pt x="503202" y="379147"/>
                  <a:pt x="505783" y="374619"/>
                </a:cubicBezTo>
                <a:cubicBezTo>
                  <a:pt x="508454" y="370091"/>
                  <a:pt x="514239" y="368493"/>
                  <a:pt x="518778" y="371157"/>
                </a:cubicBezTo>
                <a:close/>
                <a:moveTo>
                  <a:pt x="537211" y="283673"/>
                </a:moveTo>
                <a:lnTo>
                  <a:pt x="577793" y="283673"/>
                </a:lnTo>
                <a:cubicBezTo>
                  <a:pt x="583044" y="283673"/>
                  <a:pt x="587316" y="287947"/>
                  <a:pt x="587316" y="293200"/>
                </a:cubicBezTo>
                <a:cubicBezTo>
                  <a:pt x="587316" y="298452"/>
                  <a:pt x="583044" y="302726"/>
                  <a:pt x="577793" y="302726"/>
                </a:cubicBezTo>
                <a:lnTo>
                  <a:pt x="537211" y="302726"/>
                </a:lnTo>
                <a:cubicBezTo>
                  <a:pt x="531960" y="302726"/>
                  <a:pt x="527688" y="298452"/>
                  <a:pt x="527688" y="293200"/>
                </a:cubicBezTo>
                <a:cubicBezTo>
                  <a:pt x="527688" y="287947"/>
                  <a:pt x="531960" y="283673"/>
                  <a:pt x="537211" y="283673"/>
                </a:cubicBezTo>
                <a:close/>
                <a:moveTo>
                  <a:pt x="50098" y="273582"/>
                </a:moveTo>
                <a:lnTo>
                  <a:pt x="90680" y="273582"/>
                </a:lnTo>
                <a:cubicBezTo>
                  <a:pt x="95931" y="273582"/>
                  <a:pt x="100203" y="277840"/>
                  <a:pt x="100203" y="283073"/>
                </a:cubicBezTo>
                <a:cubicBezTo>
                  <a:pt x="100203" y="288306"/>
                  <a:pt x="95931" y="292564"/>
                  <a:pt x="90680" y="292564"/>
                </a:cubicBezTo>
                <a:lnTo>
                  <a:pt x="50098" y="292564"/>
                </a:lnTo>
                <a:cubicBezTo>
                  <a:pt x="44847" y="292564"/>
                  <a:pt x="40575" y="288306"/>
                  <a:pt x="40575" y="283073"/>
                </a:cubicBezTo>
                <a:cubicBezTo>
                  <a:pt x="40575" y="277840"/>
                  <a:pt x="44847" y="273582"/>
                  <a:pt x="50098" y="273582"/>
                </a:cubicBezTo>
                <a:close/>
                <a:moveTo>
                  <a:pt x="19046" y="252038"/>
                </a:moveTo>
                <a:lnTo>
                  <a:pt x="19046" y="354684"/>
                </a:lnTo>
                <a:lnTo>
                  <a:pt x="111608" y="354684"/>
                </a:lnTo>
                <a:lnTo>
                  <a:pt x="111608" y="252038"/>
                </a:lnTo>
                <a:close/>
                <a:moveTo>
                  <a:pt x="445913" y="202664"/>
                </a:moveTo>
                <a:cubicBezTo>
                  <a:pt x="451171" y="202664"/>
                  <a:pt x="455359" y="206928"/>
                  <a:pt x="455359" y="212170"/>
                </a:cubicBezTo>
                <a:lnTo>
                  <a:pt x="455359" y="262806"/>
                </a:lnTo>
                <a:cubicBezTo>
                  <a:pt x="455359" y="268048"/>
                  <a:pt x="451171" y="272312"/>
                  <a:pt x="445913" y="272312"/>
                </a:cubicBezTo>
                <a:cubicBezTo>
                  <a:pt x="440655" y="272312"/>
                  <a:pt x="436377" y="268048"/>
                  <a:pt x="436377" y="262806"/>
                </a:cubicBezTo>
                <a:lnTo>
                  <a:pt x="436377" y="212170"/>
                </a:lnTo>
                <a:cubicBezTo>
                  <a:pt x="436377" y="206928"/>
                  <a:pt x="440655" y="202664"/>
                  <a:pt x="445913" y="202664"/>
                </a:cubicBezTo>
                <a:close/>
                <a:moveTo>
                  <a:pt x="544502" y="178654"/>
                </a:moveTo>
                <a:cubicBezTo>
                  <a:pt x="549041" y="175990"/>
                  <a:pt x="554827" y="177588"/>
                  <a:pt x="557497" y="182116"/>
                </a:cubicBezTo>
                <a:cubicBezTo>
                  <a:pt x="560078" y="186644"/>
                  <a:pt x="558565" y="192415"/>
                  <a:pt x="553937" y="195079"/>
                </a:cubicBezTo>
                <a:lnTo>
                  <a:pt x="518778" y="215322"/>
                </a:lnTo>
                <a:cubicBezTo>
                  <a:pt x="517354" y="216121"/>
                  <a:pt x="515663" y="216565"/>
                  <a:pt x="514061" y="216565"/>
                </a:cubicBezTo>
                <a:cubicBezTo>
                  <a:pt x="510768" y="216565"/>
                  <a:pt x="507564" y="214878"/>
                  <a:pt x="505783" y="211859"/>
                </a:cubicBezTo>
                <a:cubicBezTo>
                  <a:pt x="503202" y="207331"/>
                  <a:pt x="504715" y="201471"/>
                  <a:pt x="509344" y="198897"/>
                </a:cubicBezTo>
                <a:close/>
                <a:moveTo>
                  <a:pt x="375499" y="90026"/>
                </a:moveTo>
                <a:lnTo>
                  <a:pt x="130655" y="247683"/>
                </a:lnTo>
                <a:lnTo>
                  <a:pt x="130655" y="359128"/>
                </a:lnTo>
                <a:lnTo>
                  <a:pt x="375499" y="524694"/>
                </a:lnTo>
                <a:close/>
                <a:moveTo>
                  <a:pt x="445913" y="40505"/>
                </a:moveTo>
                <a:cubicBezTo>
                  <a:pt x="451171" y="40505"/>
                  <a:pt x="455359" y="44772"/>
                  <a:pt x="455359" y="50017"/>
                </a:cubicBezTo>
                <a:lnTo>
                  <a:pt x="455359" y="171630"/>
                </a:lnTo>
                <a:cubicBezTo>
                  <a:pt x="455359" y="176875"/>
                  <a:pt x="451171" y="181142"/>
                  <a:pt x="445913" y="181142"/>
                </a:cubicBezTo>
                <a:cubicBezTo>
                  <a:pt x="440655" y="181142"/>
                  <a:pt x="436377" y="176875"/>
                  <a:pt x="436377" y="171630"/>
                </a:cubicBezTo>
                <a:lnTo>
                  <a:pt x="436377" y="50017"/>
                </a:lnTo>
                <a:cubicBezTo>
                  <a:pt x="436377" y="44772"/>
                  <a:pt x="440655" y="40505"/>
                  <a:pt x="445913" y="40505"/>
                </a:cubicBezTo>
                <a:close/>
                <a:moveTo>
                  <a:pt x="394456" y="19018"/>
                </a:moveTo>
                <a:lnTo>
                  <a:pt x="394456" y="72608"/>
                </a:lnTo>
                <a:lnTo>
                  <a:pt x="394456" y="542646"/>
                </a:lnTo>
                <a:lnTo>
                  <a:pt x="394456" y="587704"/>
                </a:lnTo>
                <a:lnTo>
                  <a:pt x="466815" y="587704"/>
                </a:lnTo>
                <a:lnTo>
                  <a:pt x="466815" y="19018"/>
                </a:lnTo>
                <a:close/>
                <a:moveTo>
                  <a:pt x="384933" y="0"/>
                </a:moveTo>
                <a:lnTo>
                  <a:pt x="476338" y="0"/>
                </a:lnTo>
                <a:cubicBezTo>
                  <a:pt x="481589" y="0"/>
                  <a:pt x="485772" y="4266"/>
                  <a:pt x="485772" y="9509"/>
                </a:cubicBezTo>
                <a:lnTo>
                  <a:pt x="485772" y="597213"/>
                </a:lnTo>
                <a:cubicBezTo>
                  <a:pt x="485772" y="602456"/>
                  <a:pt x="481589" y="606722"/>
                  <a:pt x="476338" y="606722"/>
                </a:cubicBezTo>
                <a:lnTo>
                  <a:pt x="384933" y="606722"/>
                </a:lnTo>
                <a:cubicBezTo>
                  <a:pt x="379682" y="606722"/>
                  <a:pt x="375499" y="602456"/>
                  <a:pt x="375499" y="597213"/>
                </a:cubicBezTo>
                <a:lnTo>
                  <a:pt x="375499" y="547623"/>
                </a:lnTo>
                <a:lnTo>
                  <a:pt x="130655" y="382056"/>
                </a:lnTo>
                <a:lnTo>
                  <a:pt x="130655" y="415472"/>
                </a:lnTo>
                <a:lnTo>
                  <a:pt x="151570" y="415472"/>
                </a:lnTo>
                <a:cubicBezTo>
                  <a:pt x="156821" y="415472"/>
                  <a:pt x="161093" y="419738"/>
                  <a:pt x="161093" y="424981"/>
                </a:cubicBezTo>
                <a:lnTo>
                  <a:pt x="161093" y="475637"/>
                </a:lnTo>
                <a:cubicBezTo>
                  <a:pt x="161093" y="480881"/>
                  <a:pt x="156821" y="485147"/>
                  <a:pt x="151570" y="485147"/>
                </a:cubicBezTo>
                <a:lnTo>
                  <a:pt x="130655" y="485147"/>
                </a:lnTo>
                <a:lnTo>
                  <a:pt x="130655" y="556688"/>
                </a:lnTo>
                <a:cubicBezTo>
                  <a:pt x="130655" y="561931"/>
                  <a:pt x="126382" y="566197"/>
                  <a:pt x="121131" y="566197"/>
                </a:cubicBezTo>
                <a:lnTo>
                  <a:pt x="39962" y="566197"/>
                </a:lnTo>
                <a:cubicBezTo>
                  <a:pt x="35245" y="566197"/>
                  <a:pt x="31329" y="562731"/>
                  <a:pt x="30528" y="558110"/>
                </a:cubicBezTo>
                <a:lnTo>
                  <a:pt x="89" y="365615"/>
                </a:lnTo>
                <a:cubicBezTo>
                  <a:pt x="89" y="365526"/>
                  <a:pt x="89" y="365437"/>
                  <a:pt x="89" y="365437"/>
                </a:cubicBezTo>
                <a:cubicBezTo>
                  <a:pt x="89" y="365260"/>
                  <a:pt x="89" y="365082"/>
                  <a:pt x="0" y="364904"/>
                </a:cubicBezTo>
                <a:cubicBezTo>
                  <a:pt x="0" y="364726"/>
                  <a:pt x="0" y="364549"/>
                  <a:pt x="0" y="364371"/>
                </a:cubicBezTo>
                <a:cubicBezTo>
                  <a:pt x="0" y="364282"/>
                  <a:pt x="0" y="364193"/>
                  <a:pt x="0" y="364104"/>
                </a:cubicBezTo>
                <a:lnTo>
                  <a:pt x="0" y="242529"/>
                </a:lnTo>
                <a:cubicBezTo>
                  <a:pt x="0" y="237285"/>
                  <a:pt x="4272" y="233020"/>
                  <a:pt x="9523" y="233020"/>
                </a:cubicBezTo>
                <a:lnTo>
                  <a:pt x="118372" y="233020"/>
                </a:lnTo>
                <a:lnTo>
                  <a:pt x="375499" y="67364"/>
                </a:lnTo>
                <a:lnTo>
                  <a:pt x="375499" y="9509"/>
                </a:lnTo>
                <a:cubicBezTo>
                  <a:pt x="375499" y="4266"/>
                  <a:pt x="379682" y="0"/>
                  <a:pt x="384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cxnSp>
        <p:nvCxnSpPr>
          <p:cNvPr id="5" name="直接连接符 4"/>
          <p:cNvCxnSpPr/>
          <p:nvPr/>
        </p:nvCxnSpPr>
        <p:spPr>
          <a:xfrm>
            <a:off x="5405312" y="3284984"/>
            <a:ext cx="5282141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12"/>
          <p:cNvSpPr/>
          <p:nvPr/>
        </p:nvSpPr>
        <p:spPr>
          <a:xfrm>
            <a:off x="735064" y="1866880"/>
            <a:ext cx="3852428" cy="3915815"/>
          </a:xfrm>
          <a:prstGeom prst="roundRect">
            <a:avLst>
              <a:gd name="adj" fmla="val 5000"/>
            </a:avLst>
          </a:prstGeom>
          <a:blipFill dpi="0" rotWithShape="1">
            <a:blip r:embed="rId4"/>
            <a:srcRect/>
            <a:stretch>
              <a:fillRect l="-26234" r="-26234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圆角矩形 3"/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类的声明</a:t>
            </a:r>
            <a:endParaRPr lang="zh-CN" altLang="en-US" sz="2400" b="1" spc="3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9">
            <a:extLst>
              <a:ext uri="{FF2B5EF4-FFF2-40B4-BE49-F238E27FC236}">
                <a16:creationId xmlns:a16="http://schemas.microsoft.com/office/drawing/2014/main" id="{70E3FDDE-D5E8-4C8A-B456-85FB3DE43E26}"/>
              </a:ext>
            </a:extLst>
          </p:cNvPr>
          <p:cNvGrpSpPr>
            <a:grpSpLocks/>
          </p:cNvGrpSpPr>
          <p:nvPr/>
        </p:nvGrpSpPr>
        <p:grpSpPr bwMode="auto">
          <a:xfrm>
            <a:off x="5514850" y="4191836"/>
            <a:ext cx="1323962" cy="831929"/>
            <a:chOff x="657" y="1888"/>
            <a:chExt cx="1135" cy="907"/>
          </a:xfrm>
        </p:grpSpPr>
        <p:sp>
          <p:nvSpPr>
            <p:cNvPr id="18" name="Oval 7">
              <a:extLst>
                <a:ext uri="{FF2B5EF4-FFF2-40B4-BE49-F238E27FC236}">
                  <a16:creationId xmlns:a16="http://schemas.microsoft.com/office/drawing/2014/main" id="{66DAF462-C1DA-4256-97DA-9E8F41AD5B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" y="2568"/>
              <a:ext cx="1044" cy="227"/>
            </a:xfrm>
            <a:prstGeom prst="ellipse">
              <a:avLst/>
            </a:prstGeom>
            <a:noFill/>
            <a:ln w="28575" algn="ctr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1800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9" name="Oval 8">
              <a:extLst>
                <a:ext uri="{FF2B5EF4-FFF2-40B4-BE49-F238E27FC236}">
                  <a16:creationId xmlns:a16="http://schemas.microsoft.com/office/drawing/2014/main" id="{8E70F765-947A-442D-AEBA-8EF6CBB2AE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8" y="1888"/>
              <a:ext cx="1044" cy="227"/>
            </a:xfrm>
            <a:prstGeom prst="ellipse">
              <a:avLst/>
            </a:prstGeom>
            <a:noFill/>
            <a:ln w="28575" algn="ctr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1800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20" name="Text Box 10">
            <a:extLst>
              <a:ext uri="{FF2B5EF4-FFF2-40B4-BE49-F238E27FC236}">
                <a16:creationId xmlns:a16="http://schemas.microsoft.com/office/drawing/2014/main" id="{48587817-52B0-4D48-9DFE-AFCD567610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63309" y="3698661"/>
            <a:ext cx="2447925" cy="433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1B3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143000" indent="-228600"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>
              <a:spcBef>
                <a:spcPct val="0"/>
              </a:spcBef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ea typeface="微软雅黑" panose="020B0503020204020204" pitchFamily="34" charset="-122"/>
              </a:rPr>
              <a:t>权限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8" grpId="0" animBg="1"/>
      <p:bldP spid="17" grpId="0" animBg="1"/>
      <p:bldP spid="6" grpId="0" animBg="1"/>
      <p:bldP spid="15" grpId="0" animBg="1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3"/>
          <p:cNvGrpSpPr/>
          <p:nvPr>
            <p:custDataLst>
              <p:tags r:id="rId1"/>
            </p:custDataLst>
          </p:nvPr>
        </p:nvGrpSpPr>
        <p:grpSpPr>
          <a:xfrm>
            <a:off x="2352446" y="1519038"/>
            <a:ext cx="5388883" cy="851116"/>
            <a:chOff x="3306007" y="1985645"/>
            <a:chExt cx="5388883" cy="851116"/>
          </a:xfrm>
        </p:grpSpPr>
        <p:cxnSp>
          <p:nvCxnSpPr>
            <p:cNvPr id="33" name="直接箭头连接符 32"/>
            <p:cNvCxnSpPr/>
            <p:nvPr/>
          </p:nvCxnSpPr>
          <p:spPr>
            <a:xfrm>
              <a:off x="4274381" y="2411204"/>
              <a:ext cx="954240" cy="0"/>
            </a:xfrm>
            <a:prstGeom prst="straightConnector1">
              <a:avLst/>
            </a:prstGeom>
            <a:ln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圆角矩形 10"/>
            <p:cNvSpPr/>
            <p:nvPr/>
          </p:nvSpPr>
          <p:spPr>
            <a:xfrm>
              <a:off x="5291632" y="2235778"/>
              <a:ext cx="3403258" cy="35298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b="1" dirty="0">
                  <a:solidFill>
                    <a:schemeClr val="bg1"/>
                  </a:solidFill>
                </a:rPr>
                <a:t>C++</a:t>
              </a:r>
              <a:r>
                <a:rPr lang="zh-CN" altLang="en-US" b="1" dirty="0">
                  <a:solidFill>
                    <a:schemeClr val="bg1"/>
                  </a:solidFill>
                </a:rPr>
                <a:t>规定类成员有</a:t>
              </a:r>
              <a:r>
                <a:rPr lang="en-US" altLang="zh-CN" b="1" dirty="0">
                  <a:solidFill>
                    <a:schemeClr val="bg1"/>
                  </a:solidFill>
                </a:rPr>
                <a:t>3</a:t>
              </a:r>
              <a:r>
                <a:rPr lang="zh-CN" altLang="en-US" b="1" dirty="0">
                  <a:solidFill>
                    <a:schemeClr val="bg1"/>
                  </a:solidFill>
                </a:rPr>
                <a:t>种访问权限</a:t>
              </a: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3306007" y="1985645"/>
              <a:ext cx="1032574" cy="851116"/>
              <a:chOff x="2531604" y="1628800"/>
              <a:chExt cx="1898423" cy="1564806"/>
            </a:xfrm>
          </p:grpSpPr>
          <p:sp>
            <p:nvSpPr>
              <p:cNvPr id="37" name="圆角矩形 11"/>
              <p:cNvSpPr/>
              <p:nvPr/>
            </p:nvSpPr>
            <p:spPr>
              <a:xfrm>
                <a:off x="2531604" y="1628800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任意多边形 14"/>
              <p:cNvSpPr/>
              <p:nvPr/>
            </p:nvSpPr>
            <p:spPr bwMode="auto">
              <a:xfrm>
                <a:off x="3121138" y="2096805"/>
                <a:ext cx="628796" cy="628796"/>
              </a:xfrm>
              <a:custGeom>
                <a:avLst/>
                <a:gdLst>
                  <a:gd name="T0" fmla="*/ 223 w 228"/>
                  <a:gd name="T1" fmla="*/ 95 h 228"/>
                  <a:gd name="T2" fmla="*/ 196 w 228"/>
                  <a:gd name="T3" fmla="*/ 90 h 228"/>
                  <a:gd name="T4" fmla="*/ 189 w 228"/>
                  <a:gd name="T5" fmla="*/ 74 h 228"/>
                  <a:gd name="T6" fmla="*/ 205 w 228"/>
                  <a:gd name="T7" fmla="*/ 50 h 228"/>
                  <a:gd name="T8" fmla="*/ 205 w 228"/>
                  <a:gd name="T9" fmla="*/ 43 h 228"/>
                  <a:gd name="T10" fmla="*/ 185 w 228"/>
                  <a:gd name="T11" fmla="*/ 24 h 228"/>
                  <a:gd name="T12" fmla="*/ 178 w 228"/>
                  <a:gd name="T13" fmla="*/ 23 h 228"/>
                  <a:gd name="T14" fmla="*/ 155 w 228"/>
                  <a:gd name="T15" fmla="*/ 39 h 228"/>
                  <a:gd name="T16" fmla="*/ 138 w 228"/>
                  <a:gd name="T17" fmla="*/ 32 h 228"/>
                  <a:gd name="T18" fmla="*/ 133 w 228"/>
                  <a:gd name="T19" fmla="*/ 5 h 228"/>
                  <a:gd name="T20" fmla="*/ 127 w 228"/>
                  <a:gd name="T21" fmla="*/ 0 h 228"/>
                  <a:gd name="T22" fmla="*/ 100 w 228"/>
                  <a:gd name="T23" fmla="*/ 0 h 228"/>
                  <a:gd name="T24" fmla="*/ 94 w 228"/>
                  <a:gd name="T25" fmla="*/ 5 h 228"/>
                  <a:gd name="T26" fmla="*/ 89 w 228"/>
                  <a:gd name="T27" fmla="*/ 32 h 228"/>
                  <a:gd name="T28" fmla="*/ 73 w 228"/>
                  <a:gd name="T29" fmla="*/ 39 h 228"/>
                  <a:gd name="T30" fmla="*/ 50 w 228"/>
                  <a:gd name="T31" fmla="*/ 23 h 228"/>
                  <a:gd name="T32" fmla="*/ 43 w 228"/>
                  <a:gd name="T33" fmla="*/ 24 h 228"/>
                  <a:gd name="T34" fmla="*/ 23 w 228"/>
                  <a:gd name="T35" fmla="*/ 43 h 228"/>
                  <a:gd name="T36" fmla="*/ 23 w 228"/>
                  <a:gd name="T37" fmla="*/ 51 h 228"/>
                  <a:gd name="T38" fmla="*/ 39 w 228"/>
                  <a:gd name="T39" fmla="*/ 74 h 228"/>
                  <a:gd name="T40" fmla="*/ 32 w 228"/>
                  <a:gd name="T41" fmla="*/ 90 h 228"/>
                  <a:gd name="T42" fmla="*/ 5 w 228"/>
                  <a:gd name="T43" fmla="*/ 95 h 228"/>
                  <a:gd name="T44" fmla="*/ 0 w 228"/>
                  <a:gd name="T45" fmla="*/ 100 h 228"/>
                  <a:gd name="T46" fmla="*/ 0 w 228"/>
                  <a:gd name="T47" fmla="*/ 128 h 228"/>
                  <a:gd name="T48" fmla="*/ 5 w 228"/>
                  <a:gd name="T49" fmla="*/ 134 h 228"/>
                  <a:gd name="T50" fmla="*/ 32 w 228"/>
                  <a:gd name="T51" fmla="*/ 139 h 228"/>
                  <a:gd name="T52" fmla="*/ 39 w 228"/>
                  <a:gd name="T53" fmla="*/ 155 h 228"/>
                  <a:gd name="T54" fmla="*/ 23 w 228"/>
                  <a:gd name="T55" fmla="*/ 178 h 228"/>
                  <a:gd name="T56" fmla="*/ 24 w 228"/>
                  <a:gd name="T57" fmla="*/ 185 h 228"/>
                  <a:gd name="T58" fmla="*/ 43 w 228"/>
                  <a:gd name="T59" fmla="*/ 204 h 228"/>
                  <a:gd name="T60" fmla="*/ 51 w 228"/>
                  <a:gd name="T61" fmla="*/ 205 h 228"/>
                  <a:gd name="T62" fmla="*/ 73 w 228"/>
                  <a:gd name="T63" fmla="*/ 189 h 228"/>
                  <a:gd name="T64" fmla="*/ 89 w 228"/>
                  <a:gd name="T65" fmla="*/ 196 h 228"/>
                  <a:gd name="T66" fmla="*/ 94 w 228"/>
                  <a:gd name="T67" fmla="*/ 223 h 228"/>
                  <a:gd name="T68" fmla="*/ 100 w 228"/>
                  <a:gd name="T69" fmla="*/ 228 h 228"/>
                  <a:gd name="T70" fmla="*/ 127 w 228"/>
                  <a:gd name="T71" fmla="*/ 228 h 228"/>
                  <a:gd name="T72" fmla="*/ 133 w 228"/>
                  <a:gd name="T73" fmla="*/ 223 h 228"/>
                  <a:gd name="T74" fmla="*/ 138 w 228"/>
                  <a:gd name="T75" fmla="*/ 196 h 228"/>
                  <a:gd name="T76" fmla="*/ 154 w 228"/>
                  <a:gd name="T77" fmla="*/ 190 h 228"/>
                  <a:gd name="T78" fmla="*/ 177 w 228"/>
                  <a:gd name="T79" fmla="*/ 205 h 228"/>
                  <a:gd name="T80" fmla="*/ 185 w 228"/>
                  <a:gd name="T81" fmla="*/ 205 h 228"/>
                  <a:gd name="T82" fmla="*/ 204 w 228"/>
                  <a:gd name="T83" fmla="*/ 185 h 228"/>
                  <a:gd name="T84" fmla="*/ 205 w 228"/>
                  <a:gd name="T85" fmla="*/ 178 h 228"/>
                  <a:gd name="T86" fmla="*/ 189 w 228"/>
                  <a:gd name="T87" fmla="*/ 155 h 228"/>
                  <a:gd name="T88" fmla="*/ 196 w 228"/>
                  <a:gd name="T89" fmla="*/ 139 h 228"/>
                  <a:gd name="T90" fmla="*/ 223 w 228"/>
                  <a:gd name="T91" fmla="*/ 134 h 228"/>
                  <a:gd name="T92" fmla="*/ 228 w 228"/>
                  <a:gd name="T93" fmla="*/ 128 h 228"/>
                  <a:gd name="T94" fmla="*/ 228 w 228"/>
                  <a:gd name="T95" fmla="*/ 100 h 228"/>
                  <a:gd name="T96" fmla="*/ 223 w 228"/>
                  <a:gd name="T97" fmla="*/ 95 h 228"/>
                  <a:gd name="T98" fmla="*/ 114 w 228"/>
                  <a:gd name="T99" fmla="*/ 149 h 228"/>
                  <a:gd name="T100" fmla="*/ 79 w 228"/>
                  <a:gd name="T101" fmla="*/ 114 h 228"/>
                  <a:gd name="T102" fmla="*/ 114 w 228"/>
                  <a:gd name="T103" fmla="*/ 79 h 228"/>
                  <a:gd name="T104" fmla="*/ 149 w 228"/>
                  <a:gd name="T105" fmla="*/ 114 h 228"/>
                  <a:gd name="T106" fmla="*/ 114 w 228"/>
                  <a:gd name="T107" fmla="*/ 149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28" h="228">
                    <a:moveTo>
                      <a:pt x="223" y="95"/>
                    </a:moveTo>
                    <a:cubicBezTo>
                      <a:pt x="196" y="90"/>
                      <a:pt x="196" y="90"/>
                      <a:pt x="196" y="90"/>
                    </a:cubicBezTo>
                    <a:cubicBezTo>
                      <a:pt x="194" y="84"/>
                      <a:pt x="192" y="79"/>
                      <a:pt x="189" y="74"/>
                    </a:cubicBezTo>
                    <a:cubicBezTo>
                      <a:pt x="205" y="50"/>
                      <a:pt x="205" y="50"/>
                      <a:pt x="205" y="50"/>
                    </a:cubicBezTo>
                    <a:cubicBezTo>
                      <a:pt x="207" y="48"/>
                      <a:pt x="206" y="45"/>
                      <a:pt x="205" y="43"/>
                    </a:cubicBezTo>
                    <a:cubicBezTo>
                      <a:pt x="185" y="24"/>
                      <a:pt x="185" y="24"/>
                      <a:pt x="185" y="24"/>
                    </a:cubicBezTo>
                    <a:cubicBezTo>
                      <a:pt x="183" y="22"/>
                      <a:pt x="180" y="21"/>
                      <a:pt x="178" y="23"/>
                    </a:cubicBezTo>
                    <a:cubicBezTo>
                      <a:pt x="155" y="39"/>
                      <a:pt x="155" y="39"/>
                      <a:pt x="155" y="39"/>
                    </a:cubicBezTo>
                    <a:cubicBezTo>
                      <a:pt x="149" y="36"/>
                      <a:pt x="144" y="34"/>
                      <a:pt x="138" y="32"/>
                    </a:cubicBezTo>
                    <a:cubicBezTo>
                      <a:pt x="133" y="5"/>
                      <a:pt x="133" y="5"/>
                      <a:pt x="133" y="5"/>
                    </a:cubicBezTo>
                    <a:cubicBezTo>
                      <a:pt x="133" y="2"/>
                      <a:pt x="130" y="0"/>
                      <a:pt x="127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97" y="0"/>
                      <a:pt x="95" y="2"/>
                      <a:pt x="94" y="5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3" y="34"/>
                      <a:pt x="78" y="36"/>
                      <a:pt x="73" y="39"/>
                    </a:cubicBezTo>
                    <a:cubicBezTo>
                      <a:pt x="50" y="23"/>
                      <a:pt x="50" y="23"/>
                      <a:pt x="50" y="23"/>
                    </a:cubicBezTo>
                    <a:cubicBezTo>
                      <a:pt x="48" y="22"/>
                      <a:pt x="45" y="22"/>
                      <a:pt x="43" y="2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2" y="45"/>
                      <a:pt x="21" y="49"/>
                      <a:pt x="23" y="51"/>
                    </a:cubicBezTo>
                    <a:cubicBezTo>
                      <a:pt x="39" y="74"/>
                      <a:pt x="39" y="74"/>
                      <a:pt x="39" y="74"/>
                    </a:cubicBezTo>
                    <a:cubicBezTo>
                      <a:pt x="36" y="79"/>
                      <a:pt x="34" y="84"/>
                      <a:pt x="32" y="90"/>
                    </a:cubicBezTo>
                    <a:cubicBezTo>
                      <a:pt x="5" y="95"/>
                      <a:pt x="5" y="95"/>
                      <a:pt x="5" y="95"/>
                    </a:cubicBezTo>
                    <a:cubicBezTo>
                      <a:pt x="2" y="95"/>
                      <a:pt x="0" y="98"/>
                      <a:pt x="0" y="100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1"/>
                      <a:pt x="2" y="133"/>
                      <a:pt x="5" y="134"/>
                    </a:cubicBezTo>
                    <a:cubicBezTo>
                      <a:pt x="32" y="139"/>
                      <a:pt x="32" y="139"/>
                      <a:pt x="32" y="139"/>
                    </a:cubicBezTo>
                    <a:cubicBezTo>
                      <a:pt x="34" y="144"/>
                      <a:pt x="36" y="150"/>
                      <a:pt x="39" y="155"/>
                    </a:cubicBezTo>
                    <a:cubicBezTo>
                      <a:pt x="23" y="178"/>
                      <a:pt x="23" y="178"/>
                      <a:pt x="23" y="178"/>
                    </a:cubicBezTo>
                    <a:cubicBezTo>
                      <a:pt x="22" y="180"/>
                      <a:pt x="22" y="183"/>
                      <a:pt x="24" y="185"/>
                    </a:cubicBezTo>
                    <a:cubicBezTo>
                      <a:pt x="43" y="204"/>
                      <a:pt x="43" y="204"/>
                      <a:pt x="43" y="204"/>
                    </a:cubicBezTo>
                    <a:cubicBezTo>
                      <a:pt x="45" y="206"/>
                      <a:pt x="48" y="207"/>
                      <a:pt x="51" y="205"/>
                    </a:cubicBezTo>
                    <a:cubicBezTo>
                      <a:pt x="73" y="189"/>
                      <a:pt x="73" y="189"/>
                      <a:pt x="73" y="189"/>
                    </a:cubicBezTo>
                    <a:cubicBezTo>
                      <a:pt x="78" y="192"/>
                      <a:pt x="84" y="194"/>
                      <a:pt x="89" y="196"/>
                    </a:cubicBezTo>
                    <a:cubicBezTo>
                      <a:pt x="94" y="223"/>
                      <a:pt x="94" y="223"/>
                      <a:pt x="94" y="223"/>
                    </a:cubicBezTo>
                    <a:cubicBezTo>
                      <a:pt x="95" y="226"/>
                      <a:pt x="97" y="228"/>
                      <a:pt x="100" y="228"/>
                    </a:cubicBezTo>
                    <a:cubicBezTo>
                      <a:pt x="127" y="228"/>
                      <a:pt x="127" y="228"/>
                      <a:pt x="127" y="228"/>
                    </a:cubicBezTo>
                    <a:cubicBezTo>
                      <a:pt x="130" y="228"/>
                      <a:pt x="133" y="226"/>
                      <a:pt x="133" y="223"/>
                    </a:cubicBezTo>
                    <a:cubicBezTo>
                      <a:pt x="138" y="196"/>
                      <a:pt x="138" y="196"/>
                      <a:pt x="138" y="196"/>
                    </a:cubicBezTo>
                    <a:cubicBezTo>
                      <a:pt x="144" y="194"/>
                      <a:pt x="149" y="192"/>
                      <a:pt x="154" y="190"/>
                    </a:cubicBezTo>
                    <a:cubicBezTo>
                      <a:pt x="177" y="205"/>
                      <a:pt x="177" y="205"/>
                      <a:pt x="177" y="205"/>
                    </a:cubicBezTo>
                    <a:cubicBezTo>
                      <a:pt x="180" y="207"/>
                      <a:pt x="183" y="207"/>
                      <a:pt x="185" y="205"/>
                    </a:cubicBezTo>
                    <a:cubicBezTo>
                      <a:pt x="204" y="185"/>
                      <a:pt x="204" y="185"/>
                      <a:pt x="204" y="185"/>
                    </a:cubicBezTo>
                    <a:cubicBezTo>
                      <a:pt x="206" y="183"/>
                      <a:pt x="206" y="180"/>
                      <a:pt x="205" y="178"/>
                    </a:cubicBezTo>
                    <a:cubicBezTo>
                      <a:pt x="189" y="155"/>
                      <a:pt x="189" y="155"/>
                      <a:pt x="189" y="155"/>
                    </a:cubicBezTo>
                    <a:cubicBezTo>
                      <a:pt x="192" y="150"/>
                      <a:pt x="194" y="144"/>
                      <a:pt x="196" y="139"/>
                    </a:cubicBezTo>
                    <a:cubicBezTo>
                      <a:pt x="223" y="134"/>
                      <a:pt x="223" y="134"/>
                      <a:pt x="223" y="134"/>
                    </a:cubicBezTo>
                    <a:cubicBezTo>
                      <a:pt x="226" y="133"/>
                      <a:pt x="228" y="131"/>
                      <a:pt x="228" y="128"/>
                    </a:cubicBezTo>
                    <a:cubicBezTo>
                      <a:pt x="228" y="100"/>
                      <a:pt x="228" y="100"/>
                      <a:pt x="228" y="100"/>
                    </a:cubicBezTo>
                    <a:cubicBezTo>
                      <a:pt x="228" y="98"/>
                      <a:pt x="226" y="95"/>
                      <a:pt x="223" y="95"/>
                    </a:cubicBezTo>
                    <a:close/>
                    <a:moveTo>
                      <a:pt x="114" y="149"/>
                    </a:moveTo>
                    <a:cubicBezTo>
                      <a:pt x="95" y="149"/>
                      <a:pt x="79" y="133"/>
                      <a:pt x="79" y="114"/>
                    </a:cubicBezTo>
                    <a:cubicBezTo>
                      <a:pt x="79" y="95"/>
                      <a:pt x="95" y="79"/>
                      <a:pt x="114" y="79"/>
                    </a:cubicBezTo>
                    <a:cubicBezTo>
                      <a:pt x="133" y="79"/>
                      <a:pt x="149" y="95"/>
                      <a:pt x="149" y="114"/>
                    </a:cubicBezTo>
                    <a:cubicBezTo>
                      <a:pt x="149" y="133"/>
                      <a:pt x="133" y="149"/>
                      <a:pt x="114" y="1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5" name="千图PPT彼岸天：ID 8661124库_组合 4"/>
          <p:cNvGrpSpPr/>
          <p:nvPr>
            <p:custDataLst>
              <p:tags r:id="rId2"/>
            </p:custDataLst>
          </p:nvPr>
        </p:nvGrpSpPr>
        <p:grpSpPr>
          <a:xfrm>
            <a:off x="2991359" y="2390042"/>
            <a:ext cx="4749970" cy="851116"/>
            <a:chOff x="3944920" y="3145861"/>
            <a:chExt cx="4749970" cy="851116"/>
          </a:xfrm>
        </p:grpSpPr>
        <p:cxnSp>
          <p:nvCxnSpPr>
            <p:cNvPr id="27" name="直接箭头连接符 26"/>
            <p:cNvCxnSpPr/>
            <p:nvPr/>
          </p:nvCxnSpPr>
          <p:spPr>
            <a:xfrm>
              <a:off x="4879174" y="3571419"/>
              <a:ext cx="95424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圆角矩形 9"/>
            <p:cNvSpPr/>
            <p:nvPr/>
          </p:nvSpPr>
          <p:spPr>
            <a:xfrm>
              <a:off x="5901182" y="3394966"/>
              <a:ext cx="2793708" cy="35298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</a:rPr>
                <a:t>不指定则默认为</a:t>
              </a:r>
              <a:r>
                <a:rPr lang="en-US" altLang="zh-CN" b="1" dirty="0">
                  <a:solidFill>
                    <a:schemeClr val="bg1"/>
                  </a:solidFill>
                </a:rPr>
                <a:t>private</a:t>
              </a: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3944920" y="3145861"/>
              <a:ext cx="1032574" cy="851116"/>
              <a:chOff x="3170517" y="2789016"/>
              <a:chExt cx="1898423" cy="1564806"/>
            </a:xfrm>
          </p:grpSpPr>
          <p:sp>
            <p:nvSpPr>
              <p:cNvPr id="31" name="圆角矩形 7"/>
              <p:cNvSpPr/>
              <p:nvPr/>
            </p:nvSpPr>
            <p:spPr>
              <a:xfrm>
                <a:off x="3170517" y="2789016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任意多边形 15"/>
              <p:cNvSpPr/>
              <p:nvPr/>
            </p:nvSpPr>
            <p:spPr bwMode="auto">
              <a:xfrm>
                <a:off x="3862607" y="3264117"/>
                <a:ext cx="628796" cy="628796"/>
              </a:xfrm>
              <a:custGeom>
                <a:avLst/>
                <a:gdLst>
                  <a:gd name="T0" fmla="*/ 130 w 236"/>
                  <a:gd name="T1" fmla="*/ 1 h 236"/>
                  <a:gd name="T2" fmla="*/ 118 w 236"/>
                  <a:gd name="T3" fmla="*/ 0 h 236"/>
                  <a:gd name="T4" fmla="*/ 30 w 236"/>
                  <a:gd name="T5" fmla="*/ 40 h 236"/>
                  <a:gd name="T6" fmla="*/ 68 w 236"/>
                  <a:gd name="T7" fmla="*/ 105 h 236"/>
                  <a:gd name="T8" fmla="*/ 130 w 236"/>
                  <a:gd name="T9" fmla="*/ 1 h 236"/>
                  <a:gd name="T10" fmla="*/ 20 w 236"/>
                  <a:gd name="T11" fmla="*/ 52 h 236"/>
                  <a:gd name="T12" fmla="*/ 0 w 236"/>
                  <a:gd name="T13" fmla="*/ 118 h 236"/>
                  <a:gd name="T14" fmla="*/ 5 w 236"/>
                  <a:gd name="T15" fmla="*/ 153 h 236"/>
                  <a:gd name="T16" fmla="*/ 81 w 236"/>
                  <a:gd name="T17" fmla="*/ 153 h 236"/>
                  <a:gd name="T18" fmla="*/ 20 w 236"/>
                  <a:gd name="T19" fmla="*/ 52 h 236"/>
                  <a:gd name="T20" fmla="*/ 225 w 236"/>
                  <a:gd name="T21" fmla="*/ 68 h 236"/>
                  <a:gd name="T22" fmla="*/ 145 w 236"/>
                  <a:gd name="T23" fmla="*/ 3 h 236"/>
                  <a:gd name="T24" fmla="*/ 106 w 236"/>
                  <a:gd name="T25" fmla="*/ 68 h 236"/>
                  <a:gd name="T26" fmla="*/ 225 w 236"/>
                  <a:gd name="T27" fmla="*/ 68 h 236"/>
                  <a:gd name="T28" fmla="*/ 130 w 236"/>
                  <a:gd name="T29" fmla="*/ 167 h 236"/>
                  <a:gd name="T30" fmla="*/ 11 w 236"/>
                  <a:gd name="T31" fmla="*/ 167 h 236"/>
                  <a:gd name="T32" fmla="*/ 96 w 236"/>
                  <a:gd name="T33" fmla="*/ 234 h 236"/>
                  <a:gd name="T34" fmla="*/ 93 w 236"/>
                  <a:gd name="T35" fmla="*/ 232 h 236"/>
                  <a:gd name="T36" fmla="*/ 130 w 236"/>
                  <a:gd name="T37" fmla="*/ 167 h 236"/>
                  <a:gd name="T38" fmla="*/ 230 w 236"/>
                  <a:gd name="T39" fmla="*/ 82 h 236"/>
                  <a:gd name="T40" fmla="*/ 155 w 236"/>
                  <a:gd name="T41" fmla="*/ 82 h 236"/>
                  <a:gd name="T42" fmla="*/ 215 w 236"/>
                  <a:gd name="T43" fmla="*/ 186 h 236"/>
                  <a:gd name="T44" fmla="*/ 236 w 236"/>
                  <a:gd name="T45" fmla="*/ 118 h 236"/>
                  <a:gd name="T46" fmla="*/ 230 w 236"/>
                  <a:gd name="T47" fmla="*/ 82 h 236"/>
                  <a:gd name="T48" fmla="*/ 108 w 236"/>
                  <a:gd name="T49" fmla="*/ 236 h 236"/>
                  <a:gd name="T50" fmla="*/ 118 w 236"/>
                  <a:gd name="T51" fmla="*/ 236 h 236"/>
                  <a:gd name="T52" fmla="*/ 205 w 236"/>
                  <a:gd name="T53" fmla="*/ 198 h 236"/>
                  <a:gd name="T54" fmla="*/ 167 w 236"/>
                  <a:gd name="T55" fmla="*/ 132 h 236"/>
                  <a:gd name="T56" fmla="*/ 108 w 236"/>
                  <a:gd name="T57" fmla="*/ 23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36" h="236">
                    <a:moveTo>
                      <a:pt x="130" y="1"/>
                    </a:moveTo>
                    <a:cubicBezTo>
                      <a:pt x="126" y="0"/>
                      <a:pt x="122" y="0"/>
                      <a:pt x="118" y="0"/>
                    </a:cubicBezTo>
                    <a:cubicBezTo>
                      <a:pt x="83" y="0"/>
                      <a:pt x="51" y="16"/>
                      <a:pt x="30" y="40"/>
                    </a:cubicBezTo>
                    <a:cubicBezTo>
                      <a:pt x="68" y="105"/>
                      <a:pt x="68" y="105"/>
                      <a:pt x="68" y="105"/>
                    </a:cubicBezTo>
                    <a:lnTo>
                      <a:pt x="130" y="1"/>
                    </a:lnTo>
                    <a:close/>
                    <a:moveTo>
                      <a:pt x="20" y="52"/>
                    </a:moveTo>
                    <a:cubicBezTo>
                      <a:pt x="7" y="71"/>
                      <a:pt x="0" y="94"/>
                      <a:pt x="0" y="118"/>
                    </a:cubicBezTo>
                    <a:cubicBezTo>
                      <a:pt x="0" y="130"/>
                      <a:pt x="2" y="142"/>
                      <a:pt x="5" y="153"/>
                    </a:cubicBezTo>
                    <a:cubicBezTo>
                      <a:pt x="81" y="153"/>
                      <a:pt x="81" y="153"/>
                      <a:pt x="81" y="153"/>
                    </a:cubicBezTo>
                    <a:lnTo>
                      <a:pt x="20" y="52"/>
                    </a:lnTo>
                    <a:close/>
                    <a:moveTo>
                      <a:pt x="225" y="68"/>
                    </a:moveTo>
                    <a:cubicBezTo>
                      <a:pt x="210" y="36"/>
                      <a:pt x="180" y="11"/>
                      <a:pt x="145" y="3"/>
                    </a:cubicBezTo>
                    <a:cubicBezTo>
                      <a:pt x="106" y="68"/>
                      <a:pt x="106" y="68"/>
                      <a:pt x="106" y="68"/>
                    </a:cubicBezTo>
                    <a:lnTo>
                      <a:pt x="225" y="68"/>
                    </a:lnTo>
                    <a:close/>
                    <a:moveTo>
                      <a:pt x="130" y="167"/>
                    </a:moveTo>
                    <a:cubicBezTo>
                      <a:pt x="11" y="167"/>
                      <a:pt x="11" y="167"/>
                      <a:pt x="11" y="167"/>
                    </a:cubicBezTo>
                    <a:cubicBezTo>
                      <a:pt x="26" y="201"/>
                      <a:pt x="58" y="227"/>
                      <a:pt x="96" y="234"/>
                    </a:cubicBezTo>
                    <a:cubicBezTo>
                      <a:pt x="93" y="232"/>
                      <a:pt x="93" y="232"/>
                      <a:pt x="93" y="232"/>
                    </a:cubicBezTo>
                    <a:lnTo>
                      <a:pt x="130" y="167"/>
                    </a:lnTo>
                    <a:close/>
                    <a:moveTo>
                      <a:pt x="230" y="82"/>
                    </a:moveTo>
                    <a:cubicBezTo>
                      <a:pt x="155" y="82"/>
                      <a:pt x="155" y="82"/>
                      <a:pt x="155" y="82"/>
                    </a:cubicBezTo>
                    <a:cubicBezTo>
                      <a:pt x="215" y="186"/>
                      <a:pt x="215" y="186"/>
                      <a:pt x="215" y="186"/>
                    </a:cubicBezTo>
                    <a:cubicBezTo>
                      <a:pt x="228" y="167"/>
                      <a:pt x="236" y="143"/>
                      <a:pt x="236" y="118"/>
                    </a:cubicBezTo>
                    <a:cubicBezTo>
                      <a:pt x="236" y="106"/>
                      <a:pt x="234" y="94"/>
                      <a:pt x="230" y="82"/>
                    </a:cubicBezTo>
                    <a:close/>
                    <a:moveTo>
                      <a:pt x="108" y="236"/>
                    </a:moveTo>
                    <a:cubicBezTo>
                      <a:pt x="111" y="236"/>
                      <a:pt x="115" y="236"/>
                      <a:pt x="118" y="236"/>
                    </a:cubicBezTo>
                    <a:cubicBezTo>
                      <a:pt x="152" y="236"/>
                      <a:pt x="183" y="221"/>
                      <a:pt x="205" y="198"/>
                    </a:cubicBezTo>
                    <a:cubicBezTo>
                      <a:pt x="167" y="132"/>
                      <a:pt x="167" y="132"/>
                      <a:pt x="167" y="132"/>
                    </a:cubicBezTo>
                    <a:lnTo>
                      <a:pt x="108" y="23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6" name="千图PPT彼岸天：ID 8661124库_组合 5"/>
          <p:cNvGrpSpPr/>
          <p:nvPr>
            <p:custDataLst>
              <p:tags r:id="rId3"/>
            </p:custDataLst>
          </p:nvPr>
        </p:nvGrpSpPr>
        <p:grpSpPr>
          <a:xfrm>
            <a:off x="3630271" y="3261046"/>
            <a:ext cx="8390094" cy="851116"/>
            <a:chOff x="4583832" y="4306076"/>
            <a:chExt cx="8390094" cy="851116"/>
          </a:xfrm>
        </p:grpSpPr>
        <p:cxnSp>
          <p:nvCxnSpPr>
            <p:cNvPr id="21" name="直接箭头连接符 20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>
              <a:solidFill>
                <a:schemeClr val="accent3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圆角矩形 8"/>
            <p:cNvSpPr/>
            <p:nvPr/>
          </p:nvSpPr>
          <p:spPr>
            <a:xfrm>
              <a:off x="6510732" y="4554153"/>
              <a:ext cx="6463194" cy="35298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kern="0" dirty="0">
                  <a:effectLst/>
                  <a:latin typeface="+mj-ea"/>
                  <a:ea typeface="+mj-ea"/>
                </a:rPr>
                <a:t>private:</a:t>
              </a:r>
              <a:r>
                <a:rPr lang="zh-CN" altLang="en-US" kern="0" dirty="0">
                  <a:effectLst/>
                  <a:latin typeface="+mj-ea"/>
                  <a:ea typeface="+mj-ea"/>
                </a:rPr>
                <a:t>私有的</a:t>
              </a:r>
              <a:r>
                <a:rPr lang="en-US" altLang="zh-CN" kern="0" dirty="0">
                  <a:effectLst/>
                  <a:latin typeface="+mj-ea"/>
                  <a:ea typeface="+mj-ea"/>
                </a:rPr>
                <a:t>,</a:t>
              </a:r>
              <a:r>
                <a:rPr lang="zh-CN" altLang="en-US" kern="0" dirty="0">
                  <a:effectLst/>
                  <a:latin typeface="+mj-ea"/>
                  <a:ea typeface="+mj-ea"/>
                </a:rPr>
                <a:t>不可见的。成员只能在内部使用</a:t>
              </a:r>
              <a:r>
                <a:rPr lang="en-US" altLang="zh-CN" kern="0" dirty="0">
                  <a:effectLst/>
                  <a:latin typeface="+mj-ea"/>
                  <a:ea typeface="+mj-ea"/>
                </a:rPr>
                <a:t>,</a:t>
              </a:r>
              <a:r>
                <a:rPr lang="zh-CN" altLang="en-US" kern="0" dirty="0">
                  <a:effectLst/>
                  <a:latin typeface="+mj-ea"/>
                  <a:ea typeface="+mj-ea"/>
                </a:rPr>
                <a:t>类外不能调用</a:t>
              </a: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25" name="圆角矩形 6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任意多边形 13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7" name="千图PPT彼岸天：ID 8661124库_组合 6"/>
          <p:cNvGrpSpPr/>
          <p:nvPr>
            <p:custDataLst>
              <p:tags r:id="rId4"/>
            </p:custDataLst>
          </p:nvPr>
        </p:nvGrpSpPr>
        <p:grpSpPr>
          <a:xfrm>
            <a:off x="4134327" y="4185084"/>
            <a:ext cx="7131436" cy="851116"/>
            <a:chOff x="4583832" y="4306076"/>
            <a:chExt cx="7131436" cy="851116"/>
          </a:xfrm>
        </p:grpSpPr>
        <p:cxnSp>
          <p:nvCxnSpPr>
            <p:cNvPr id="15" name="直接箭头连接符 14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miter lim="800000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圆角矩形 27"/>
            <p:cNvSpPr/>
            <p:nvPr/>
          </p:nvSpPr>
          <p:spPr>
            <a:xfrm>
              <a:off x="6510732" y="4554153"/>
              <a:ext cx="5204536" cy="352981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10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kern="0" dirty="0">
                  <a:effectLst/>
                  <a:latin typeface="+mj-ea"/>
                  <a:ea typeface="+mj-ea"/>
                </a:rPr>
                <a:t>public:</a:t>
              </a:r>
              <a:r>
                <a:rPr lang="zh-CN" altLang="en-US" kern="0" dirty="0">
                  <a:effectLst/>
                  <a:latin typeface="+mj-ea"/>
                  <a:ea typeface="+mj-ea"/>
                </a:rPr>
                <a:t>公开的，可见的。成员可以在外使用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19" name="圆角矩形 30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4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任意多边形 31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4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8" name="千图PPT彼岸天：ID 8661124库_组合 7"/>
          <p:cNvGrpSpPr/>
          <p:nvPr>
            <p:custDataLst>
              <p:tags r:id="rId5"/>
            </p:custDataLst>
          </p:nvPr>
        </p:nvGrpSpPr>
        <p:grpSpPr>
          <a:xfrm>
            <a:off x="4662845" y="5103781"/>
            <a:ext cx="6922869" cy="851116"/>
            <a:chOff x="4583832" y="4306076"/>
            <a:chExt cx="6922869" cy="851116"/>
          </a:xfrm>
        </p:grpSpPr>
        <p:cxnSp>
          <p:nvCxnSpPr>
            <p:cNvPr id="9" name="直接箭头连接符 8"/>
            <p:cNvCxnSpPr/>
            <p:nvPr/>
          </p:nvCxnSpPr>
          <p:spPr>
            <a:xfrm>
              <a:off x="5483967" y="4731634"/>
              <a:ext cx="954240" cy="0"/>
            </a:xfrm>
            <a:prstGeom prst="straightConnector1">
              <a:avLst/>
            </a:prstGeom>
            <a:ln w="12700" cap="flat" cmpd="sng" algn="ctr">
              <a:solidFill>
                <a:schemeClr val="accent5"/>
              </a:solidFill>
              <a:prstDash val="solid"/>
              <a:miter lim="800000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34"/>
            <p:cNvSpPr/>
            <p:nvPr/>
          </p:nvSpPr>
          <p:spPr>
            <a:xfrm>
              <a:off x="6501854" y="4555143"/>
              <a:ext cx="5004847" cy="352982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10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44000" anchor="ctr" anchorCtr="0">
              <a:no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b="1" dirty="0">
                  <a:solidFill>
                    <a:schemeClr val="bg1"/>
                  </a:solidFill>
                </a:rPr>
                <a:t>protected:</a:t>
              </a:r>
              <a:r>
                <a:rPr lang="zh-CN" altLang="en-US" b="1" dirty="0">
                  <a:solidFill>
                    <a:schemeClr val="bg1"/>
                  </a:solidFill>
                </a:rPr>
                <a:t>类外不能访问，派生类可以访问 </a:t>
              </a: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583832" y="4306076"/>
              <a:ext cx="1032574" cy="851116"/>
              <a:chOff x="3809429" y="3949231"/>
              <a:chExt cx="1898423" cy="1564806"/>
            </a:xfrm>
          </p:grpSpPr>
          <p:sp>
            <p:nvSpPr>
              <p:cNvPr id="13" name="圆角矩形 37"/>
              <p:cNvSpPr/>
              <p:nvPr/>
            </p:nvSpPr>
            <p:spPr>
              <a:xfrm>
                <a:off x="3809429" y="3949231"/>
                <a:ext cx="1898423" cy="1564806"/>
              </a:xfrm>
              <a:prstGeom prst="roundRect">
                <a:avLst>
                  <a:gd name="adj" fmla="val 46218"/>
                </a:avLst>
              </a:prstGeom>
              <a:solidFill>
                <a:schemeClr val="bg1"/>
              </a:solidFill>
              <a:ln w="76200">
                <a:solidFill>
                  <a:schemeClr val="accent5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任意多边形 38"/>
              <p:cNvSpPr/>
              <p:nvPr/>
            </p:nvSpPr>
            <p:spPr bwMode="auto">
              <a:xfrm>
                <a:off x="4430027" y="4480651"/>
                <a:ext cx="628796" cy="628796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accent5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39" name="圆角矩形 3"/>
          <p:cNvSpPr/>
          <p:nvPr/>
        </p:nvSpPr>
        <p:spPr>
          <a:xfrm>
            <a:off x="3479450" y="453417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类的声明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椭圆 2"/>
          <p:cNvSpPr/>
          <p:nvPr>
            <p:custDataLst>
              <p:tags r:id="rId2"/>
            </p:custDataLst>
          </p:nvPr>
        </p:nvSpPr>
        <p:spPr>
          <a:xfrm>
            <a:off x="4852201" y="2387333"/>
            <a:ext cx="2487600" cy="2486773"/>
          </a:xfrm>
          <a:prstGeom prst="ellipse">
            <a:avLst/>
          </a:prstGeom>
          <a:blipFill dpi="0" rotWithShape="1">
            <a:blip r:embed="rId17"/>
            <a:srcRect/>
            <a:stretch>
              <a:fillRect l="-19352" r="-1935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5" name="千图PPT彼岸天：ID 8661124直接连接符 1"/>
          <p:cNvCxnSpPr/>
          <p:nvPr>
            <p:custDataLst>
              <p:tags r:id="rId3"/>
            </p:custDataLst>
          </p:nvPr>
        </p:nvCxnSpPr>
        <p:spPr>
          <a:xfrm>
            <a:off x="7617238" y="3609020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千图PPT彼岸天：ID 8661124组合 2"/>
          <p:cNvGrpSpPr/>
          <p:nvPr>
            <p:custDataLst>
              <p:tags r:id="rId4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6" name="Block Arc 7"/>
            <p:cNvSpPr/>
            <p:nvPr/>
          </p:nvSpPr>
          <p:spPr>
            <a:xfrm flipH="1" flipV="1"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8"/>
            <p:cNvSpPr/>
            <p:nvPr/>
          </p:nvSpPr>
          <p:spPr>
            <a:xfrm rot="18900000" flipH="1" flipV="1">
              <a:off x="7188463" y="2267181"/>
              <a:ext cx="821422" cy="70812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组合 1"/>
          <p:cNvGrpSpPr/>
          <p:nvPr>
            <p:custDataLst>
              <p:tags r:id="rId5"/>
            </p:custDataLst>
          </p:nvPr>
        </p:nvGrpSpPr>
        <p:grpSpPr>
          <a:xfrm>
            <a:off x="4094595" y="1611764"/>
            <a:ext cx="3998015" cy="3998013"/>
            <a:chOff x="4094595" y="1611764"/>
            <a:chExt cx="3998015" cy="3998013"/>
          </a:xfrm>
        </p:grpSpPr>
        <p:sp>
          <p:nvSpPr>
            <p:cNvPr id="23" name="Block Arc 10"/>
            <p:cNvSpPr/>
            <p:nvPr/>
          </p:nvSpPr>
          <p:spPr>
            <a:xfrm>
              <a:off x="4094595" y="1611764"/>
              <a:ext cx="3998015" cy="3998013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osceles Triangle 11"/>
            <p:cNvSpPr/>
            <p:nvPr/>
          </p:nvSpPr>
          <p:spPr>
            <a:xfrm rot="8100000" flipV="1">
              <a:off x="4187398" y="4266807"/>
              <a:ext cx="821421" cy="70812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9" name="千图PPT彼岸天：ID 8661124直接连接符 12"/>
          <p:cNvCxnSpPr/>
          <p:nvPr>
            <p:custDataLst>
              <p:tags r:id="rId6"/>
            </p:custDataLst>
          </p:nvPr>
        </p:nvCxnSpPr>
        <p:spPr>
          <a:xfrm flipH="1">
            <a:off x="879330" y="3595748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千图PPT彼岸天：ID 8661124文本框 15"/>
          <p:cNvSpPr txBox="1"/>
          <p:nvPr>
            <p:custDataLst>
              <p:tags r:id="rId7"/>
            </p:custDataLst>
          </p:nvPr>
        </p:nvSpPr>
        <p:spPr>
          <a:xfrm>
            <a:off x="7557044" y="3922538"/>
            <a:ext cx="3299191" cy="1843758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en-US" altLang="zh-CN" sz="2135" dirty="0">
                <a:solidFill>
                  <a:schemeClr val="accent2"/>
                </a:solidFill>
              </a:rPr>
              <a:t>C++</a:t>
            </a:r>
            <a:r>
              <a:rPr lang="zh-CN" altLang="en-US" sz="2135" dirty="0">
                <a:solidFill>
                  <a:schemeClr val="accent2"/>
                </a:solidFill>
              </a:rPr>
              <a:t>必须兼容</a:t>
            </a:r>
            <a:r>
              <a:rPr lang="en-US" altLang="zh-CN" sz="2135" dirty="0">
                <a:solidFill>
                  <a:schemeClr val="accent2"/>
                </a:solidFill>
              </a:rPr>
              <a:t>C</a:t>
            </a:r>
            <a:r>
              <a:rPr lang="zh-CN" altLang="en-US" sz="2135" dirty="0">
                <a:solidFill>
                  <a:schemeClr val="accent2"/>
                </a:solidFill>
              </a:rPr>
              <a:t>，要使得以前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用</a:t>
            </a:r>
            <a:r>
              <a:rPr lang="en-US" altLang="zh-CN" sz="2135" dirty="0">
                <a:solidFill>
                  <a:schemeClr val="accent2"/>
                </a:solidFill>
              </a:rPr>
              <a:t>C</a:t>
            </a:r>
            <a:r>
              <a:rPr lang="zh-CN" altLang="en-US" sz="2135" dirty="0">
                <a:solidFill>
                  <a:schemeClr val="accent2"/>
                </a:solidFill>
              </a:rPr>
              <a:t>编写的已在广泛使用的</a:t>
            </a:r>
            <a:r>
              <a:rPr lang="en-US" altLang="zh-CN" sz="2135" dirty="0">
                <a:solidFill>
                  <a:schemeClr val="accent2"/>
                </a:solidFill>
              </a:rPr>
              <a:t>C</a:t>
            </a:r>
            <a:r>
              <a:rPr lang="zh-CN" altLang="en-US" sz="2135" dirty="0">
                <a:solidFill>
                  <a:schemeClr val="accent2"/>
                </a:solidFill>
              </a:rPr>
              <a:t>程序</a:t>
            </a:r>
            <a:endParaRPr lang="en-US" altLang="zh-CN" sz="2135" dirty="0">
              <a:solidFill>
                <a:schemeClr val="accent2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2"/>
                </a:solidFill>
              </a:rPr>
              <a:t>能够不加修改地在</a:t>
            </a:r>
            <a:r>
              <a:rPr lang="en-US" altLang="zh-CN" sz="2135" dirty="0">
                <a:solidFill>
                  <a:schemeClr val="accent2"/>
                </a:solidFill>
              </a:rPr>
              <a:t>C++</a:t>
            </a:r>
            <a:r>
              <a:rPr lang="zh-CN" altLang="en-US" sz="2135" dirty="0">
                <a:solidFill>
                  <a:schemeClr val="accent2"/>
                </a:solidFill>
              </a:rPr>
              <a:t>环境下使用。</a:t>
            </a:r>
          </a:p>
        </p:txBody>
      </p:sp>
      <p:sp>
        <p:nvSpPr>
          <p:cNvPr id="11" name="千图PPT彼岸天：ID 8661124文本框 18"/>
          <p:cNvSpPr txBox="1"/>
          <p:nvPr>
            <p:custDataLst>
              <p:tags r:id="rId8"/>
            </p:custDataLst>
          </p:nvPr>
        </p:nvSpPr>
        <p:spPr>
          <a:xfrm>
            <a:off x="26839" y="1215751"/>
            <a:ext cx="4067756" cy="2303259"/>
          </a:xfrm>
          <a:prstGeom prst="rect">
            <a:avLst/>
          </a:prstGeom>
          <a:noFill/>
          <a:effectLst/>
        </p:spPr>
        <p:txBody>
          <a:bodyPr wrap="none" lIns="0" tIns="0" rIns="0" bIns="0" anchor="ctr">
            <a:norm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lvl="1"/>
            <a:r>
              <a:rPr lang="en-US" altLang="zh-CN" sz="2135" dirty="0">
                <a:solidFill>
                  <a:schemeClr val="accent1"/>
                </a:solidFill>
              </a:rPr>
              <a:t>C++</a:t>
            </a:r>
            <a:r>
              <a:rPr lang="zh-CN" altLang="en-US" sz="2135" dirty="0">
                <a:solidFill>
                  <a:schemeClr val="accent1"/>
                </a:solidFill>
              </a:rPr>
              <a:t>规定，在默认情况下，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1"/>
                </a:solidFill>
              </a:rPr>
              <a:t>类中的成员是私有的。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/>
            <a:r>
              <a:rPr lang="en-US" altLang="zh-CN" sz="2135" dirty="0">
                <a:solidFill>
                  <a:schemeClr val="accent1"/>
                </a:solidFill>
              </a:rPr>
              <a:t>C++</a:t>
            </a:r>
            <a:r>
              <a:rPr lang="zh-CN" altLang="en-US" sz="2135" dirty="0">
                <a:solidFill>
                  <a:schemeClr val="accent1"/>
                </a:solidFill>
              </a:rPr>
              <a:t>结构体中的成员同样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1"/>
                </a:solidFill>
              </a:rPr>
              <a:t>可以分为私有成员和公有成员，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1"/>
                </a:solidFill>
              </a:rPr>
              <a:t>在默认情况下，</a:t>
            </a:r>
            <a:endParaRPr lang="en-US" altLang="zh-CN" sz="2135" dirty="0">
              <a:solidFill>
                <a:schemeClr val="accent1"/>
              </a:solidFill>
            </a:endParaRPr>
          </a:p>
          <a:p>
            <a:pPr lvl="1"/>
            <a:r>
              <a:rPr lang="zh-CN" altLang="en-US" sz="2135" dirty="0">
                <a:solidFill>
                  <a:schemeClr val="accent1"/>
                </a:solidFill>
              </a:rPr>
              <a:t>结构体中的成员是公有的</a:t>
            </a:r>
            <a:endParaRPr lang="en-US" altLang="zh-CN" sz="2135" dirty="0">
              <a:solidFill>
                <a:schemeClr val="accent1"/>
              </a:solidFill>
            </a:endParaRPr>
          </a:p>
        </p:txBody>
      </p:sp>
      <p:sp>
        <p:nvSpPr>
          <p:cNvPr id="17" name="千图PPT彼岸天：ID 8661124Freeform: Shape 20"/>
          <p:cNvSpPr/>
          <p:nvPr>
            <p:custDataLst>
              <p:tags r:id="rId9"/>
            </p:custDataLst>
          </p:nvPr>
        </p:nvSpPr>
        <p:spPr bwMode="auto">
          <a:xfrm>
            <a:off x="2027486" y="3815008"/>
            <a:ext cx="357709" cy="517963"/>
          </a:xfrm>
          <a:custGeom>
            <a:avLst/>
            <a:gdLst>
              <a:gd name="T0" fmla="*/ 47 w 250"/>
              <a:gd name="T1" fmla="*/ 0 h 362"/>
              <a:gd name="T2" fmla="*/ 36 w 250"/>
              <a:gd name="T3" fmla="*/ 2 h 362"/>
              <a:gd name="T4" fmla="*/ 20 w 250"/>
              <a:gd name="T5" fmla="*/ 9 h 362"/>
              <a:gd name="T6" fmla="*/ 9 w 250"/>
              <a:gd name="T7" fmla="*/ 21 h 362"/>
              <a:gd name="T8" fmla="*/ 1 w 250"/>
              <a:gd name="T9" fmla="*/ 37 h 362"/>
              <a:gd name="T10" fmla="*/ 0 w 250"/>
              <a:gd name="T11" fmla="*/ 317 h 362"/>
              <a:gd name="T12" fmla="*/ 1 w 250"/>
              <a:gd name="T13" fmla="*/ 327 h 362"/>
              <a:gd name="T14" fmla="*/ 9 w 250"/>
              <a:gd name="T15" fmla="*/ 343 h 362"/>
              <a:gd name="T16" fmla="*/ 20 w 250"/>
              <a:gd name="T17" fmla="*/ 355 h 362"/>
              <a:gd name="T18" fmla="*/ 36 w 250"/>
              <a:gd name="T19" fmla="*/ 362 h 362"/>
              <a:gd name="T20" fmla="*/ 204 w 250"/>
              <a:gd name="T21" fmla="*/ 362 h 362"/>
              <a:gd name="T22" fmla="*/ 214 w 250"/>
              <a:gd name="T23" fmla="*/ 362 h 362"/>
              <a:gd name="T24" fmla="*/ 230 w 250"/>
              <a:gd name="T25" fmla="*/ 355 h 362"/>
              <a:gd name="T26" fmla="*/ 242 w 250"/>
              <a:gd name="T27" fmla="*/ 343 h 362"/>
              <a:gd name="T28" fmla="*/ 249 w 250"/>
              <a:gd name="T29" fmla="*/ 327 h 362"/>
              <a:gd name="T30" fmla="*/ 250 w 250"/>
              <a:gd name="T31" fmla="*/ 45 h 362"/>
              <a:gd name="T32" fmla="*/ 249 w 250"/>
              <a:gd name="T33" fmla="*/ 37 h 362"/>
              <a:gd name="T34" fmla="*/ 242 w 250"/>
              <a:gd name="T35" fmla="*/ 21 h 362"/>
              <a:gd name="T36" fmla="*/ 230 w 250"/>
              <a:gd name="T37" fmla="*/ 9 h 362"/>
              <a:gd name="T38" fmla="*/ 214 w 250"/>
              <a:gd name="T39" fmla="*/ 2 h 362"/>
              <a:gd name="T40" fmla="*/ 204 w 250"/>
              <a:gd name="T41" fmla="*/ 0 h 362"/>
              <a:gd name="T42" fmla="*/ 159 w 250"/>
              <a:gd name="T43" fmla="*/ 24 h 362"/>
              <a:gd name="T44" fmla="*/ 163 w 250"/>
              <a:gd name="T45" fmla="*/ 25 h 362"/>
              <a:gd name="T46" fmla="*/ 170 w 250"/>
              <a:gd name="T47" fmla="*/ 31 h 362"/>
              <a:gd name="T48" fmla="*/ 170 w 250"/>
              <a:gd name="T49" fmla="*/ 35 h 362"/>
              <a:gd name="T50" fmla="*/ 167 w 250"/>
              <a:gd name="T51" fmla="*/ 42 h 362"/>
              <a:gd name="T52" fmla="*/ 159 w 250"/>
              <a:gd name="T53" fmla="*/ 45 h 362"/>
              <a:gd name="T54" fmla="*/ 92 w 250"/>
              <a:gd name="T55" fmla="*/ 45 h 362"/>
              <a:gd name="T56" fmla="*/ 83 w 250"/>
              <a:gd name="T57" fmla="*/ 42 h 362"/>
              <a:gd name="T58" fmla="*/ 80 w 250"/>
              <a:gd name="T59" fmla="*/ 35 h 362"/>
              <a:gd name="T60" fmla="*/ 80 w 250"/>
              <a:gd name="T61" fmla="*/ 31 h 362"/>
              <a:gd name="T62" fmla="*/ 87 w 250"/>
              <a:gd name="T63" fmla="*/ 25 h 362"/>
              <a:gd name="T64" fmla="*/ 92 w 250"/>
              <a:gd name="T65" fmla="*/ 24 h 362"/>
              <a:gd name="T66" fmla="*/ 125 w 250"/>
              <a:gd name="T67" fmla="*/ 346 h 362"/>
              <a:gd name="T68" fmla="*/ 112 w 250"/>
              <a:gd name="T69" fmla="*/ 342 h 362"/>
              <a:gd name="T70" fmla="*/ 108 w 250"/>
              <a:gd name="T71" fmla="*/ 329 h 362"/>
              <a:gd name="T72" fmla="*/ 109 w 250"/>
              <a:gd name="T73" fmla="*/ 322 h 362"/>
              <a:gd name="T74" fmla="*/ 118 w 250"/>
              <a:gd name="T75" fmla="*/ 313 h 362"/>
              <a:gd name="T76" fmla="*/ 125 w 250"/>
              <a:gd name="T77" fmla="*/ 311 h 362"/>
              <a:gd name="T78" fmla="*/ 138 w 250"/>
              <a:gd name="T79" fmla="*/ 316 h 362"/>
              <a:gd name="T80" fmla="*/ 143 w 250"/>
              <a:gd name="T81" fmla="*/ 329 h 362"/>
              <a:gd name="T82" fmla="*/ 141 w 250"/>
              <a:gd name="T83" fmla="*/ 336 h 362"/>
              <a:gd name="T84" fmla="*/ 132 w 250"/>
              <a:gd name="T85" fmla="*/ 345 h 362"/>
              <a:gd name="T86" fmla="*/ 125 w 250"/>
              <a:gd name="T87" fmla="*/ 346 h 362"/>
              <a:gd name="T88" fmla="*/ 47 w 250"/>
              <a:gd name="T89" fmla="*/ 295 h 362"/>
              <a:gd name="T90" fmla="*/ 204 w 250"/>
              <a:gd name="T91" fmla="*/ 6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0" h="362">
                <a:moveTo>
                  <a:pt x="204" y="0"/>
                </a:moveTo>
                <a:lnTo>
                  <a:pt x="47" y="0"/>
                </a:lnTo>
                <a:lnTo>
                  <a:pt x="47" y="0"/>
                </a:lnTo>
                <a:lnTo>
                  <a:pt x="36" y="2"/>
                </a:lnTo>
                <a:lnTo>
                  <a:pt x="28" y="5"/>
                </a:lnTo>
                <a:lnTo>
                  <a:pt x="20" y="9"/>
                </a:lnTo>
                <a:lnTo>
                  <a:pt x="15" y="13"/>
                </a:lnTo>
                <a:lnTo>
                  <a:pt x="9" y="21"/>
                </a:lnTo>
                <a:lnTo>
                  <a:pt x="4" y="28"/>
                </a:lnTo>
                <a:lnTo>
                  <a:pt x="1" y="37"/>
                </a:lnTo>
                <a:lnTo>
                  <a:pt x="0" y="45"/>
                </a:lnTo>
                <a:lnTo>
                  <a:pt x="0" y="317"/>
                </a:lnTo>
                <a:lnTo>
                  <a:pt x="0" y="317"/>
                </a:lnTo>
                <a:lnTo>
                  <a:pt x="1" y="327"/>
                </a:lnTo>
                <a:lnTo>
                  <a:pt x="4" y="335"/>
                </a:lnTo>
                <a:lnTo>
                  <a:pt x="9" y="343"/>
                </a:lnTo>
                <a:lnTo>
                  <a:pt x="15" y="349"/>
                </a:lnTo>
                <a:lnTo>
                  <a:pt x="20" y="355"/>
                </a:lnTo>
                <a:lnTo>
                  <a:pt x="28" y="359"/>
                </a:lnTo>
                <a:lnTo>
                  <a:pt x="36" y="362"/>
                </a:lnTo>
                <a:lnTo>
                  <a:pt x="47" y="362"/>
                </a:lnTo>
                <a:lnTo>
                  <a:pt x="204" y="362"/>
                </a:lnTo>
                <a:lnTo>
                  <a:pt x="204" y="362"/>
                </a:lnTo>
                <a:lnTo>
                  <a:pt x="214" y="362"/>
                </a:lnTo>
                <a:lnTo>
                  <a:pt x="223" y="359"/>
                </a:lnTo>
                <a:lnTo>
                  <a:pt x="230" y="355"/>
                </a:lnTo>
                <a:lnTo>
                  <a:pt x="236" y="349"/>
                </a:lnTo>
                <a:lnTo>
                  <a:pt x="242" y="343"/>
                </a:lnTo>
                <a:lnTo>
                  <a:pt x="246" y="335"/>
                </a:lnTo>
                <a:lnTo>
                  <a:pt x="249" y="327"/>
                </a:lnTo>
                <a:lnTo>
                  <a:pt x="250" y="317"/>
                </a:lnTo>
                <a:lnTo>
                  <a:pt x="250" y="45"/>
                </a:lnTo>
                <a:lnTo>
                  <a:pt x="250" y="45"/>
                </a:lnTo>
                <a:lnTo>
                  <a:pt x="249" y="37"/>
                </a:lnTo>
                <a:lnTo>
                  <a:pt x="246" y="28"/>
                </a:lnTo>
                <a:lnTo>
                  <a:pt x="242" y="21"/>
                </a:lnTo>
                <a:lnTo>
                  <a:pt x="236" y="13"/>
                </a:lnTo>
                <a:lnTo>
                  <a:pt x="230" y="9"/>
                </a:lnTo>
                <a:lnTo>
                  <a:pt x="223" y="5"/>
                </a:lnTo>
                <a:lnTo>
                  <a:pt x="214" y="2"/>
                </a:lnTo>
                <a:lnTo>
                  <a:pt x="204" y="0"/>
                </a:lnTo>
                <a:lnTo>
                  <a:pt x="204" y="0"/>
                </a:lnTo>
                <a:close/>
                <a:moveTo>
                  <a:pt x="92" y="24"/>
                </a:moveTo>
                <a:lnTo>
                  <a:pt x="159" y="24"/>
                </a:lnTo>
                <a:lnTo>
                  <a:pt x="159" y="24"/>
                </a:lnTo>
                <a:lnTo>
                  <a:pt x="163" y="25"/>
                </a:lnTo>
                <a:lnTo>
                  <a:pt x="167" y="26"/>
                </a:lnTo>
                <a:lnTo>
                  <a:pt x="170" y="31"/>
                </a:lnTo>
                <a:lnTo>
                  <a:pt x="170" y="35"/>
                </a:lnTo>
                <a:lnTo>
                  <a:pt x="170" y="35"/>
                </a:lnTo>
                <a:lnTo>
                  <a:pt x="170" y="40"/>
                </a:lnTo>
                <a:lnTo>
                  <a:pt x="167" y="42"/>
                </a:lnTo>
                <a:lnTo>
                  <a:pt x="163" y="45"/>
                </a:lnTo>
                <a:lnTo>
                  <a:pt x="159" y="45"/>
                </a:lnTo>
                <a:lnTo>
                  <a:pt x="92" y="45"/>
                </a:lnTo>
                <a:lnTo>
                  <a:pt x="92" y="45"/>
                </a:lnTo>
                <a:lnTo>
                  <a:pt x="87" y="45"/>
                </a:lnTo>
                <a:lnTo>
                  <a:pt x="83" y="42"/>
                </a:lnTo>
                <a:lnTo>
                  <a:pt x="80" y="40"/>
                </a:lnTo>
                <a:lnTo>
                  <a:pt x="80" y="35"/>
                </a:lnTo>
                <a:lnTo>
                  <a:pt x="80" y="35"/>
                </a:lnTo>
                <a:lnTo>
                  <a:pt x="80" y="31"/>
                </a:lnTo>
                <a:lnTo>
                  <a:pt x="83" y="26"/>
                </a:lnTo>
                <a:lnTo>
                  <a:pt x="87" y="25"/>
                </a:lnTo>
                <a:lnTo>
                  <a:pt x="92" y="24"/>
                </a:lnTo>
                <a:lnTo>
                  <a:pt x="92" y="24"/>
                </a:lnTo>
                <a:close/>
                <a:moveTo>
                  <a:pt x="125" y="346"/>
                </a:moveTo>
                <a:lnTo>
                  <a:pt x="125" y="346"/>
                </a:lnTo>
                <a:lnTo>
                  <a:pt x="118" y="345"/>
                </a:lnTo>
                <a:lnTo>
                  <a:pt x="112" y="342"/>
                </a:lnTo>
                <a:lnTo>
                  <a:pt x="109" y="336"/>
                </a:lnTo>
                <a:lnTo>
                  <a:pt x="108" y="329"/>
                </a:lnTo>
                <a:lnTo>
                  <a:pt x="108" y="329"/>
                </a:lnTo>
                <a:lnTo>
                  <a:pt x="109" y="322"/>
                </a:lnTo>
                <a:lnTo>
                  <a:pt x="112" y="316"/>
                </a:lnTo>
                <a:lnTo>
                  <a:pt x="118" y="313"/>
                </a:lnTo>
                <a:lnTo>
                  <a:pt x="125" y="311"/>
                </a:lnTo>
                <a:lnTo>
                  <a:pt x="125" y="311"/>
                </a:lnTo>
                <a:lnTo>
                  <a:pt x="132" y="313"/>
                </a:lnTo>
                <a:lnTo>
                  <a:pt x="138" y="316"/>
                </a:lnTo>
                <a:lnTo>
                  <a:pt x="141" y="322"/>
                </a:lnTo>
                <a:lnTo>
                  <a:pt x="143" y="329"/>
                </a:lnTo>
                <a:lnTo>
                  <a:pt x="143" y="329"/>
                </a:lnTo>
                <a:lnTo>
                  <a:pt x="141" y="336"/>
                </a:lnTo>
                <a:lnTo>
                  <a:pt x="138" y="342"/>
                </a:lnTo>
                <a:lnTo>
                  <a:pt x="132" y="345"/>
                </a:lnTo>
                <a:lnTo>
                  <a:pt x="125" y="346"/>
                </a:lnTo>
                <a:lnTo>
                  <a:pt x="125" y="346"/>
                </a:lnTo>
                <a:close/>
                <a:moveTo>
                  <a:pt x="204" y="295"/>
                </a:moveTo>
                <a:lnTo>
                  <a:pt x="47" y="295"/>
                </a:lnTo>
                <a:lnTo>
                  <a:pt x="47" y="69"/>
                </a:lnTo>
                <a:lnTo>
                  <a:pt x="204" y="69"/>
                </a:lnTo>
                <a:lnTo>
                  <a:pt x="204" y="2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千图PPT彼岸天：ID 8661124Freeform: Shape 21"/>
          <p:cNvSpPr/>
          <p:nvPr>
            <p:custDataLst>
              <p:tags r:id="rId10"/>
            </p:custDataLst>
          </p:nvPr>
        </p:nvSpPr>
        <p:spPr bwMode="auto">
          <a:xfrm>
            <a:off x="2664066" y="3922538"/>
            <a:ext cx="493826" cy="307976"/>
          </a:xfrm>
          <a:custGeom>
            <a:avLst/>
            <a:gdLst>
              <a:gd name="T0" fmla="*/ 326 w 372"/>
              <a:gd name="T1" fmla="*/ 232 h 232"/>
              <a:gd name="T2" fmla="*/ 334 w 372"/>
              <a:gd name="T3" fmla="*/ 231 h 232"/>
              <a:gd name="T4" fmla="*/ 348 w 372"/>
              <a:gd name="T5" fmla="*/ 226 h 232"/>
              <a:gd name="T6" fmla="*/ 358 w 372"/>
              <a:gd name="T7" fmla="*/ 216 h 232"/>
              <a:gd name="T8" fmla="*/ 367 w 372"/>
              <a:gd name="T9" fmla="*/ 199 h 232"/>
              <a:gd name="T10" fmla="*/ 371 w 372"/>
              <a:gd name="T11" fmla="*/ 174 h 232"/>
              <a:gd name="T12" fmla="*/ 372 w 372"/>
              <a:gd name="T13" fmla="*/ 161 h 232"/>
              <a:gd name="T14" fmla="*/ 368 w 372"/>
              <a:gd name="T15" fmla="*/ 144 h 232"/>
              <a:gd name="T16" fmla="*/ 361 w 372"/>
              <a:gd name="T17" fmla="*/ 129 h 232"/>
              <a:gd name="T18" fmla="*/ 349 w 372"/>
              <a:gd name="T19" fmla="*/ 119 h 232"/>
              <a:gd name="T20" fmla="*/ 326 w 372"/>
              <a:gd name="T21" fmla="*/ 107 h 232"/>
              <a:gd name="T22" fmla="*/ 304 w 372"/>
              <a:gd name="T23" fmla="*/ 103 h 232"/>
              <a:gd name="T24" fmla="*/ 307 w 372"/>
              <a:gd name="T25" fmla="*/ 91 h 232"/>
              <a:gd name="T26" fmla="*/ 308 w 372"/>
              <a:gd name="T27" fmla="*/ 62 h 232"/>
              <a:gd name="T28" fmla="*/ 302 w 372"/>
              <a:gd name="T29" fmla="*/ 46 h 232"/>
              <a:gd name="T30" fmla="*/ 292 w 372"/>
              <a:gd name="T31" fmla="*/ 30 h 232"/>
              <a:gd name="T32" fmla="*/ 273 w 372"/>
              <a:gd name="T33" fmla="*/ 14 h 232"/>
              <a:gd name="T34" fmla="*/ 246 w 372"/>
              <a:gd name="T35" fmla="*/ 3 h 232"/>
              <a:gd name="T36" fmla="*/ 234 w 372"/>
              <a:gd name="T37" fmla="*/ 0 h 232"/>
              <a:gd name="T38" fmla="*/ 212 w 372"/>
              <a:gd name="T39" fmla="*/ 0 h 232"/>
              <a:gd name="T40" fmla="*/ 195 w 372"/>
              <a:gd name="T41" fmla="*/ 6 h 232"/>
              <a:gd name="T42" fmla="*/ 180 w 372"/>
              <a:gd name="T43" fmla="*/ 16 h 232"/>
              <a:gd name="T44" fmla="*/ 164 w 372"/>
              <a:gd name="T45" fmla="*/ 32 h 232"/>
              <a:gd name="T46" fmla="*/ 152 w 372"/>
              <a:gd name="T47" fmla="*/ 53 h 232"/>
              <a:gd name="T48" fmla="*/ 148 w 372"/>
              <a:gd name="T49" fmla="*/ 48 h 232"/>
              <a:gd name="T50" fmla="*/ 138 w 372"/>
              <a:gd name="T51" fmla="*/ 35 h 232"/>
              <a:gd name="T52" fmla="*/ 118 w 372"/>
              <a:gd name="T53" fmla="*/ 26 h 232"/>
              <a:gd name="T54" fmla="*/ 103 w 372"/>
              <a:gd name="T55" fmla="*/ 24 h 232"/>
              <a:gd name="T56" fmla="*/ 87 w 372"/>
              <a:gd name="T57" fmla="*/ 29 h 232"/>
              <a:gd name="T58" fmla="*/ 77 w 372"/>
              <a:gd name="T59" fmla="*/ 32 h 232"/>
              <a:gd name="T60" fmla="*/ 64 w 372"/>
              <a:gd name="T61" fmla="*/ 42 h 232"/>
              <a:gd name="T62" fmla="*/ 53 w 372"/>
              <a:gd name="T63" fmla="*/ 53 h 232"/>
              <a:gd name="T64" fmla="*/ 45 w 372"/>
              <a:gd name="T65" fmla="*/ 72 h 232"/>
              <a:gd name="T66" fmla="*/ 42 w 372"/>
              <a:gd name="T67" fmla="*/ 94 h 232"/>
              <a:gd name="T68" fmla="*/ 43 w 372"/>
              <a:gd name="T69" fmla="*/ 104 h 232"/>
              <a:gd name="T70" fmla="*/ 29 w 372"/>
              <a:gd name="T71" fmla="*/ 109 h 232"/>
              <a:gd name="T72" fmla="*/ 13 w 372"/>
              <a:gd name="T73" fmla="*/ 120 h 232"/>
              <a:gd name="T74" fmla="*/ 3 w 372"/>
              <a:gd name="T75" fmla="*/ 135 h 232"/>
              <a:gd name="T76" fmla="*/ 0 w 372"/>
              <a:gd name="T77" fmla="*/ 148 h 232"/>
              <a:gd name="T78" fmla="*/ 0 w 372"/>
              <a:gd name="T79" fmla="*/ 155 h 232"/>
              <a:gd name="T80" fmla="*/ 1 w 372"/>
              <a:gd name="T81" fmla="*/ 177 h 232"/>
              <a:gd name="T82" fmla="*/ 5 w 372"/>
              <a:gd name="T83" fmla="*/ 195 h 232"/>
              <a:gd name="T84" fmla="*/ 21 w 372"/>
              <a:gd name="T85" fmla="*/ 218 h 232"/>
              <a:gd name="T86" fmla="*/ 36 w 372"/>
              <a:gd name="T87" fmla="*/ 229 h 232"/>
              <a:gd name="T88" fmla="*/ 43 w 372"/>
              <a:gd name="T89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2" h="232">
                <a:moveTo>
                  <a:pt x="43" y="232"/>
                </a:moveTo>
                <a:lnTo>
                  <a:pt x="326" y="232"/>
                </a:lnTo>
                <a:lnTo>
                  <a:pt x="326" y="232"/>
                </a:lnTo>
                <a:lnTo>
                  <a:pt x="334" y="231"/>
                </a:lnTo>
                <a:lnTo>
                  <a:pt x="342" y="229"/>
                </a:lnTo>
                <a:lnTo>
                  <a:pt x="348" y="226"/>
                </a:lnTo>
                <a:lnTo>
                  <a:pt x="353" y="222"/>
                </a:lnTo>
                <a:lnTo>
                  <a:pt x="358" y="216"/>
                </a:lnTo>
                <a:lnTo>
                  <a:pt x="361" y="211"/>
                </a:lnTo>
                <a:lnTo>
                  <a:pt x="367" y="199"/>
                </a:lnTo>
                <a:lnTo>
                  <a:pt x="369" y="186"/>
                </a:lnTo>
                <a:lnTo>
                  <a:pt x="371" y="174"/>
                </a:lnTo>
                <a:lnTo>
                  <a:pt x="372" y="161"/>
                </a:lnTo>
                <a:lnTo>
                  <a:pt x="372" y="161"/>
                </a:lnTo>
                <a:lnTo>
                  <a:pt x="371" y="152"/>
                </a:lnTo>
                <a:lnTo>
                  <a:pt x="368" y="144"/>
                </a:lnTo>
                <a:lnTo>
                  <a:pt x="365" y="136"/>
                </a:lnTo>
                <a:lnTo>
                  <a:pt x="361" y="129"/>
                </a:lnTo>
                <a:lnTo>
                  <a:pt x="355" y="123"/>
                </a:lnTo>
                <a:lnTo>
                  <a:pt x="349" y="119"/>
                </a:lnTo>
                <a:lnTo>
                  <a:pt x="337" y="112"/>
                </a:lnTo>
                <a:lnTo>
                  <a:pt x="326" y="107"/>
                </a:lnTo>
                <a:lnTo>
                  <a:pt x="314" y="104"/>
                </a:lnTo>
                <a:lnTo>
                  <a:pt x="304" y="103"/>
                </a:lnTo>
                <a:lnTo>
                  <a:pt x="304" y="103"/>
                </a:lnTo>
                <a:lnTo>
                  <a:pt x="307" y="91"/>
                </a:lnTo>
                <a:lnTo>
                  <a:pt x="308" y="78"/>
                </a:lnTo>
                <a:lnTo>
                  <a:pt x="308" y="62"/>
                </a:lnTo>
                <a:lnTo>
                  <a:pt x="305" y="55"/>
                </a:lnTo>
                <a:lnTo>
                  <a:pt x="302" y="46"/>
                </a:lnTo>
                <a:lnTo>
                  <a:pt x="298" y="37"/>
                </a:lnTo>
                <a:lnTo>
                  <a:pt x="292" y="30"/>
                </a:lnTo>
                <a:lnTo>
                  <a:pt x="284" y="22"/>
                </a:lnTo>
                <a:lnTo>
                  <a:pt x="273" y="14"/>
                </a:lnTo>
                <a:lnTo>
                  <a:pt x="260" y="8"/>
                </a:lnTo>
                <a:lnTo>
                  <a:pt x="246" y="3"/>
                </a:lnTo>
                <a:lnTo>
                  <a:pt x="246" y="3"/>
                </a:lnTo>
                <a:lnTo>
                  <a:pt x="234" y="0"/>
                </a:lnTo>
                <a:lnTo>
                  <a:pt x="222" y="0"/>
                </a:lnTo>
                <a:lnTo>
                  <a:pt x="212" y="0"/>
                </a:lnTo>
                <a:lnTo>
                  <a:pt x="203" y="3"/>
                </a:lnTo>
                <a:lnTo>
                  <a:pt x="195" y="6"/>
                </a:lnTo>
                <a:lnTo>
                  <a:pt x="187" y="10"/>
                </a:lnTo>
                <a:lnTo>
                  <a:pt x="180" y="16"/>
                </a:lnTo>
                <a:lnTo>
                  <a:pt x="174" y="20"/>
                </a:lnTo>
                <a:lnTo>
                  <a:pt x="164" y="32"/>
                </a:lnTo>
                <a:lnTo>
                  <a:pt x="157" y="42"/>
                </a:lnTo>
                <a:lnTo>
                  <a:pt x="152" y="53"/>
                </a:lnTo>
                <a:lnTo>
                  <a:pt x="152" y="53"/>
                </a:lnTo>
                <a:lnTo>
                  <a:pt x="148" y="48"/>
                </a:lnTo>
                <a:lnTo>
                  <a:pt x="144" y="40"/>
                </a:lnTo>
                <a:lnTo>
                  <a:pt x="138" y="35"/>
                </a:lnTo>
                <a:lnTo>
                  <a:pt x="129" y="29"/>
                </a:lnTo>
                <a:lnTo>
                  <a:pt x="118" y="26"/>
                </a:lnTo>
                <a:lnTo>
                  <a:pt x="110" y="24"/>
                </a:lnTo>
                <a:lnTo>
                  <a:pt x="103" y="24"/>
                </a:lnTo>
                <a:lnTo>
                  <a:pt x="96" y="26"/>
                </a:lnTo>
                <a:lnTo>
                  <a:pt x="87" y="29"/>
                </a:lnTo>
                <a:lnTo>
                  <a:pt x="87" y="29"/>
                </a:lnTo>
                <a:lnTo>
                  <a:pt x="77" y="32"/>
                </a:lnTo>
                <a:lnTo>
                  <a:pt x="69" y="36"/>
                </a:lnTo>
                <a:lnTo>
                  <a:pt x="64" y="42"/>
                </a:lnTo>
                <a:lnTo>
                  <a:pt x="58" y="48"/>
                </a:lnTo>
                <a:lnTo>
                  <a:pt x="53" y="53"/>
                </a:lnTo>
                <a:lnTo>
                  <a:pt x="51" y="59"/>
                </a:lnTo>
                <a:lnTo>
                  <a:pt x="45" y="72"/>
                </a:lnTo>
                <a:lnTo>
                  <a:pt x="43" y="84"/>
                </a:lnTo>
                <a:lnTo>
                  <a:pt x="42" y="94"/>
                </a:lnTo>
                <a:lnTo>
                  <a:pt x="43" y="104"/>
                </a:lnTo>
                <a:lnTo>
                  <a:pt x="43" y="104"/>
                </a:lnTo>
                <a:lnTo>
                  <a:pt x="36" y="106"/>
                </a:lnTo>
                <a:lnTo>
                  <a:pt x="29" y="109"/>
                </a:lnTo>
                <a:lnTo>
                  <a:pt x="21" y="115"/>
                </a:lnTo>
                <a:lnTo>
                  <a:pt x="13" y="120"/>
                </a:lnTo>
                <a:lnTo>
                  <a:pt x="5" y="129"/>
                </a:lnTo>
                <a:lnTo>
                  <a:pt x="3" y="135"/>
                </a:lnTo>
                <a:lnTo>
                  <a:pt x="1" y="141"/>
                </a:lnTo>
                <a:lnTo>
                  <a:pt x="0" y="148"/>
                </a:lnTo>
                <a:lnTo>
                  <a:pt x="0" y="155"/>
                </a:lnTo>
                <a:lnTo>
                  <a:pt x="0" y="155"/>
                </a:lnTo>
                <a:lnTo>
                  <a:pt x="0" y="167"/>
                </a:lnTo>
                <a:lnTo>
                  <a:pt x="1" y="177"/>
                </a:lnTo>
                <a:lnTo>
                  <a:pt x="3" y="187"/>
                </a:lnTo>
                <a:lnTo>
                  <a:pt x="5" y="195"/>
                </a:lnTo>
                <a:lnTo>
                  <a:pt x="13" y="209"/>
                </a:lnTo>
                <a:lnTo>
                  <a:pt x="21" y="218"/>
                </a:lnTo>
                <a:lnTo>
                  <a:pt x="29" y="225"/>
                </a:lnTo>
                <a:lnTo>
                  <a:pt x="36" y="229"/>
                </a:lnTo>
                <a:lnTo>
                  <a:pt x="43" y="232"/>
                </a:lnTo>
                <a:lnTo>
                  <a:pt x="43" y="2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千图PPT彼岸天：ID 8661124Freeform: Shape 22"/>
          <p:cNvSpPr/>
          <p:nvPr>
            <p:custDataLst>
              <p:tags r:id="rId11"/>
            </p:custDataLst>
          </p:nvPr>
        </p:nvSpPr>
        <p:spPr bwMode="auto">
          <a:xfrm>
            <a:off x="3436763" y="3878639"/>
            <a:ext cx="390541" cy="395776"/>
          </a:xfrm>
          <a:custGeom>
            <a:avLst/>
            <a:gdLst>
              <a:gd name="T0" fmla="*/ 304 w 373"/>
              <a:gd name="T1" fmla="*/ 243 h 378"/>
              <a:gd name="T2" fmla="*/ 284 w 373"/>
              <a:gd name="T3" fmla="*/ 246 h 378"/>
              <a:gd name="T4" fmla="*/ 265 w 373"/>
              <a:gd name="T5" fmla="*/ 254 h 378"/>
              <a:gd name="T6" fmla="*/ 264 w 373"/>
              <a:gd name="T7" fmla="*/ 122 h 378"/>
              <a:gd name="T8" fmla="*/ 272 w 373"/>
              <a:gd name="T9" fmla="*/ 128 h 378"/>
              <a:gd name="T10" fmla="*/ 294 w 373"/>
              <a:gd name="T11" fmla="*/ 134 h 378"/>
              <a:gd name="T12" fmla="*/ 304 w 373"/>
              <a:gd name="T13" fmla="*/ 135 h 378"/>
              <a:gd name="T14" fmla="*/ 331 w 373"/>
              <a:gd name="T15" fmla="*/ 129 h 378"/>
              <a:gd name="T16" fmla="*/ 352 w 373"/>
              <a:gd name="T17" fmla="*/ 115 h 378"/>
              <a:gd name="T18" fmla="*/ 367 w 373"/>
              <a:gd name="T19" fmla="*/ 95 h 378"/>
              <a:gd name="T20" fmla="*/ 373 w 373"/>
              <a:gd name="T21" fmla="*/ 67 h 378"/>
              <a:gd name="T22" fmla="*/ 371 w 373"/>
              <a:gd name="T23" fmla="*/ 54 h 378"/>
              <a:gd name="T24" fmla="*/ 361 w 373"/>
              <a:gd name="T25" fmla="*/ 29 h 378"/>
              <a:gd name="T26" fmla="*/ 342 w 373"/>
              <a:gd name="T27" fmla="*/ 12 h 378"/>
              <a:gd name="T28" fmla="*/ 319 w 373"/>
              <a:gd name="T29" fmla="*/ 1 h 378"/>
              <a:gd name="T30" fmla="*/ 304 w 373"/>
              <a:gd name="T31" fmla="*/ 0 h 378"/>
              <a:gd name="T32" fmla="*/ 278 w 373"/>
              <a:gd name="T33" fmla="*/ 4 h 378"/>
              <a:gd name="T34" fmla="*/ 256 w 373"/>
              <a:gd name="T35" fmla="*/ 19 h 378"/>
              <a:gd name="T36" fmla="*/ 242 w 373"/>
              <a:gd name="T37" fmla="*/ 41 h 378"/>
              <a:gd name="T38" fmla="*/ 237 w 373"/>
              <a:gd name="T39" fmla="*/ 67 h 378"/>
              <a:gd name="T40" fmla="*/ 237 w 373"/>
              <a:gd name="T41" fmla="*/ 70 h 378"/>
              <a:gd name="T42" fmla="*/ 109 w 373"/>
              <a:gd name="T43" fmla="*/ 137 h 378"/>
              <a:gd name="T44" fmla="*/ 90 w 373"/>
              <a:gd name="T45" fmla="*/ 126 h 378"/>
              <a:gd name="T46" fmla="*/ 68 w 373"/>
              <a:gd name="T47" fmla="*/ 122 h 378"/>
              <a:gd name="T48" fmla="*/ 54 w 373"/>
              <a:gd name="T49" fmla="*/ 124 h 378"/>
              <a:gd name="T50" fmla="*/ 31 w 373"/>
              <a:gd name="T51" fmla="*/ 134 h 378"/>
              <a:gd name="T52" fmla="*/ 12 w 373"/>
              <a:gd name="T53" fmla="*/ 153 h 378"/>
              <a:gd name="T54" fmla="*/ 2 w 373"/>
              <a:gd name="T55" fmla="*/ 177 h 378"/>
              <a:gd name="T56" fmla="*/ 0 w 373"/>
              <a:gd name="T57" fmla="*/ 190 h 378"/>
              <a:gd name="T58" fmla="*/ 6 w 373"/>
              <a:gd name="T59" fmla="*/ 217 h 378"/>
              <a:gd name="T60" fmla="*/ 20 w 373"/>
              <a:gd name="T61" fmla="*/ 238 h 378"/>
              <a:gd name="T62" fmla="*/ 42 w 373"/>
              <a:gd name="T63" fmla="*/ 253 h 378"/>
              <a:gd name="T64" fmla="*/ 68 w 373"/>
              <a:gd name="T65" fmla="*/ 259 h 378"/>
              <a:gd name="T66" fmla="*/ 80 w 373"/>
              <a:gd name="T67" fmla="*/ 257 h 378"/>
              <a:gd name="T68" fmla="*/ 103 w 373"/>
              <a:gd name="T69" fmla="*/ 249 h 378"/>
              <a:gd name="T70" fmla="*/ 237 w 373"/>
              <a:gd name="T71" fmla="*/ 305 h 378"/>
              <a:gd name="T72" fmla="*/ 237 w 373"/>
              <a:gd name="T73" fmla="*/ 310 h 378"/>
              <a:gd name="T74" fmla="*/ 237 w 373"/>
              <a:gd name="T75" fmla="*/ 324 h 378"/>
              <a:gd name="T76" fmla="*/ 249 w 373"/>
              <a:gd name="T77" fmla="*/ 347 h 378"/>
              <a:gd name="T78" fmla="*/ 267 w 373"/>
              <a:gd name="T79" fmla="*/ 366 h 378"/>
              <a:gd name="T80" fmla="*/ 291 w 373"/>
              <a:gd name="T81" fmla="*/ 377 h 378"/>
              <a:gd name="T82" fmla="*/ 304 w 373"/>
              <a:gd name="T83" fmla="*/ 378 h 378"/>
              <a:gd name="T84" fmla="*/ 331 w 373"/>
              <a:gd name="T85" fmla="*/ 372 h 378"/>
              <a:gd name="T86" fmla="*/ 352 w 373"/>
              <a:gd name="T87" fmla="*/ 358 h 378"/>
              <a:gd name="T88" fmla="*/ 367 w 373"/>
              <a:gd name="T89" fmla="*/ 337 h 378"/>
              <a:gd name="T90" fmla="*/ 373 w 373"/>
              <a:gd name="T91" fmla="*/ 310 h 378"/>
              <a:gd name="T92" fmla="*/ 371 w 373"/>
              <a:gd name="T93" fmla="*/ 297 h 378"/>
              <a:gd name="T94" fmla="*/ 361 w 373"/>
              <a:gd name="T95" fmla="*/ 272 h 378"/>
              <a:gd name="T96" fmla="*/ 342 w 373"/>
              <a:gd name="T97" fmla="*/ 254 h 378"/>
              <a:gd name="T98" fmla="*/ 319 w 373"/>
              <a:gd name="T99" fmla="*/ 244 h 378"/>
              <a:gd name="T100" fmla="*/ 304 w 373"/>
              <a:gd name="T101" fmla="*/ 2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378">
                <a:moveTo>
                  <a:pt x="304" y="243"/>
                </a:moveTo>
                <a:lnTo>
                  <a:pt x="304" y="243"/>
                </a:lnTo>
                <a:lnTo>
                  <a:pt x="294" y="243"/>
                </a:lnTo>
                <a:lnTo>
                  <a:pt x="284" y="246"/>
                </a:lnTo>
                <a:lnTo>
                  <a:pt x="274" y="250"/>
                </a:lnTo>
                <a:lnTo>
                  <a:pt x="265" y="254"/>
                </a:lnTo>
                <a:lnTo>
                  <a:pt x="137" y="188"/>
                </a:lnTo>
                <a:lnTo>
                  <a:pt x="264" y="122"/>
                </a:lnTo>
                <a:lnTo>
                  <a:pt x="264" y="122"/>
                </a:lnTo>
                <a:lnTo>
                  <a:pt x="272" y="128"/>
                </a:lnTo>
                <a:lnTo>
                  <a:pt x="283" y="132"/>
                </a:lnTo>
                <a:lnTo>
                  <a:pt x="294" y="134"/>
                </a:lnTo>
                <a:lnTo>
                  <a:pt x="304" y="135"/>
                </a:lnTo>
                <a:lnTo>
                  <a:pt x="304" y="135"/>
                </a:lnTo>
                <a:lnTo>
                  <a:pt x="319" y="134"/>
                </a:lnTo>
                <a:lnTo>
                  <a:pt x="331" y="129"/>
                </a:lnTo>
                <a:lnTo>
                  <a:pt x="342" y="124"/>
                </a:lnTo>
                <a:lnTo>
                  <a:pt x="352" y="115"/>
                </a:lnTo>
                <a:lnTo>
                  <a:pt x="361" y="106"/>
                </a:lnTo>
                <a:lnTo>
                  <a:pt x="367" y="95"/>
                </a:lnTo>
                <a:lnTo>
                  <a:pt x="371" y="81"/>
                </a:lnTo>
                <a:lnTo>
                  <a:pt x="373" y="67"/>
                </a:lnTo>
                <a:lnTo>
                  <a:pt x="373" y="67"/>
                </a:lnTo>
                <a:lnTo>
                  <a:pt x="371" y="54"/>
                </a:lnTo>
                <a:lnTo>
                  <a:pt x="367" y="41"/>
                </a:lnTo>
                <a:lnTo>
                  <a:pt x="361" y="29"/>
                </a:lnTo>
                <a:lnTo>
                  <a:pt x="352" y="19"/>
                </a:lnTo>
                <a:lnTo>
                  <a:pt x="342" y="12"/>
                </a:lnTo>
                <a:lnTo>
                  <a:pt x="331" y="4"/>
                </a:lnTo>
                <a:lnTo>
                  <a:pt x="319" y="1"/>
                </a:lnTo>
                <a:lnTo>
                  <a:pt x="304" y="0"/>
                </a:lnTo>
                <a:lnTo>
                  <a:pt x="304" y="0"/>
                </a:lnTo>
                <a:lnTo>
                  <a:pt x="291" y="1"/>
                </a:lnTo>
                <a:lnTo>
                  <a:pt x="278" y="4"/>
                </a:lnTo>
                <a:lnTo>
                  <a:pt x="267" y="12"/>
                </a:lnTo>
                <a:lnTo>
                  <a:pt x="256" y="19"/>
                </a:lnTo>
                <a:lnTo>
                  <a:pt x="249" y="29"/>
                </a:lnTo>
                <a:lnTo>
                  <a:pt x="242" y="41"/>
                </a:lnTo>
                <a:lnTo>
                  <a:pt x="237" y="54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109" y="137"/>
                </a:lnTo>
                <a:lnTo>
                  <a:pt x="109" y="137"/>
                </a:lnTo>
                <a:lnTo>
                  <a:pt x="101" y="131"/>
                </a:lnTo>
                <a:lnTo>
                  <a:pt x="90" y="126"/>
                </a:lnTo>
                <a:lnTo>
                  <a:pt x="80" y="124"/>
                </a:lnTo>
                <a:lnTo>
                  <a:pt x="68" y="122"/>
                </a:lnTo>
                <a:lnTo>
                  <a:pt x="68" y="122"/>
                </a:lnTo>
                <a:lnTo>
                  <a:pt x="54" y="124"/>
                </a:lnTo>
                <a:lnTo>
                  <a:pt x="42" y="128"/>
                </a:lnTo>
                <a:lnTo>
                  <a:pt x="31" y="134"/>
                </a:lnTo>
                <a:lnTo>
                  <a:pt x="20" y="142"/>
                </a:lnTo>
                <a:lnTo>
                  <a:pt x="12" y="153"/>
                </a:lnTo>
                <a:lnTo>
                  <a:pt x="6" y="164"/>
                </a:lnTo>
                <a:lnTo>
                  <a:pt x="2" y="177"/>
                </a:lnTo>
                <a:lnTo>
                  <a:pt x="0" y="190"/>
                </a:lnTo>
                <a:lnTo>
                  <a:pt x="0" y="190"/>
                </a:lnTo>
                <a:lnTo>
                  <a:pt x="2" y="204"/>
                </a:lnTo>
                <a:lnTo>
                  <a:pt x="6" y="217"/>
                </a:lnTo>
                <a:lnTo>
                  <a:pt x="12" y="228"/>
                </a:lnTo>
                <a:lnTo>
                  <a:pt x="20" y="238"/>
                </a:lnTo>
                <a:lnTo>
                  <a:pt x="31" y="247"/>
                </a:lnTo>
                <a:lnTo>
                  <a:pt x="42" y="253"/>
                </a:lnTo>
                <a:lnTo>
                  <a:pt x="54" y="257"/>
                </a:lnTo>
                <a:lnTo>
                  <a:pt x="68" y="259"/>
                </a:lnTo>
                <a:lnTo>
                  <a:pt x="68" y="259"/>
                </a:lnTo>
                <a:lnTo>
                  <a:pt x="80" y="257"/>
                </a:lnTo>
                <a:lnTo>
                  <a:pt x="92" y="254"/>
                </a:lnTo>
                <a:lnTo>
                  <a:pt x="103" y="249"/>
                </a:lnTo>
                <a:lnTo>
                  <a:pt x="112" y="241"/>
                </a:lnTo>
                <a:lnTo>
                  <a:pt x="237" y="305"/>
                </a:lnTo>
                <a:lnTo>
                  <a:pt x="237" y="305"/>
                </a:lnTo>
                <a:lnTo>
                  <a:pt x="237" y="310"/>
                </a:lnTo>
                <a:lnTo>
                  <a:pt x="237" y="310"/>
                </a:lnTo>
                <a:lnTo>
                  <a:pt x="237" y="324"/>
                </a:lnTo>
                <a:lnTo>
                  <a:pt x="242" y="337"/>
                </a:lnTo>
                <a:lnTo>
                  <a:pt x="249" y="347"/>
                </a:lnTo>
                <a:lnTo>
                  <a:pt x="256" y="358"/>
                </a:lnTo>
                <a:lnTo>
                  <a:pt x="267" y="366"/>
                </a:lnTo>
                <a:lnTo>
                  <a:pt x="278" y="372"/>
                </a:lnTo>
                <a:lnTo>
                  <a:pt x="291" y="377"/>
                </a:lnTo>
                <a:lnTo>
                  <a:pt x="304" y="378"/>
                </a:lnTo>
                <a:lnTo>
                  <a:pt x="304" y="378"/>
                </a:lnTo>
                <a:lnTo>
                  <a:pt x="319" y="377"/>
                </a:lnTo>
                <a:lnTo>
                  <a:pt x="331" y="372"/>
                </a:lnTo>
                <a:lnTo>
                  <a:pt x="342" y="366"/>
                </a:lnTo>
                <a:lnTo>
                  <a:pt x="352" y="358"/>
                </a:lnTo>
                <a:lnTo>
                  <a:pt x="361" y="347"/>
                </a:lnTo>
                <a:lnTo>
                  <a:pt x="367" y="337"/>
                </a:lnTo>
                <a:lnTo>
                  <a:pt x="371" y="324"/>
                </a:lnTo>
                <a:lnTo>
                  <a:pt x="373" y="310"/>
                </a:lnTo>
                <a:lnTo>
                  <a:pt x="373" y="310"/>
                </a:lnTo>
                <a:lnTo>
                  <a:pt x="371" y="297"/>
                </a:lnTo>
                <a:lnTo>
                  <a:pt x="367" y="284"/>
                </a:lnTo>
                <a:lnTo>
                  <a:pt x="361" y="272"/>
                </a:lnTo>
                <a:lnTo>
                  <a:pt x="352" y="262"/>
                </a:lnTo>
                <a:lnTo>
                  <a:pt x="342" y="254"/>
                </a:lnTo>
                <a:lnTo>
                  <a:pt x="331" y="247"/>
                </a:lnTo>
                <a:lnTo>
                  <a:pt x="319" y="244"/>
                </a:lnTo>
                <a:lnTo>
                  <a:pt x="304" y="243"/>
                </a:lnTo>
                <a:lnTo>
                  <a:pt x="304" y="2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千图PPT彼岸天：ID 8661124Freeform: Shape 24"/>
          <p:cNvSpPr/>
          <p:nvPr>
            <p:custDataLst>
              <p:tags r:id="rId12"/>
            </p:custDataLst>
          </p:nvPr>
        </p:nvSpPr>
        <p:spPr bwMode="auto">
          <a:xfrm>
            <a:off x="8349536" y="2978872"/>
            <a:ext cx="399203" cy="366294"/>
          </a:xfrm>
          <a:custGeom>
            <a:avLst/>
            <a:gdLst>
              <a:gd name="T0" fmla="*/ 233 w 279"/>
              <a:gd name="T1" fmla="*/ 0 h 256"/>
              <a:gd name="T2" fmla="*/ 233 w 279"/>
              <a:gd name="T3" fmla="*/ 0 h 256"/>
              <a:gd name="T4" fmla="*/ 46 w 279"/>
              <a:gd name="T5" fmla="*/ 0 h 256"/>
              <a:gd name="T6" fmla="*/ 46 w 279"/>
              <a:gd name="T7" fmla="*/ 0 h 256"/>
              <a:gd name="T8" fmla="*/ 38 w 279"/>
              <a:gd name="T9" fmla="*/ 1 h 256"/>
              <a:gd name="T10" fmla="*/ 30 w 279"/>
              <a:gd name="T11" fmla="*/ 4 h 256"/>
              <a:gd name="T12" fmla="*/ 22 w 279"/>
              <a:gd name="T13" fmla="*/ 9 h 256"/>
              <a:gd name="T14" fmla="*/ 14 w 279"/>
              <a:gd name="T15" fmla="*/ 14 h 256"/>
              <a:gd name="T16" fmla="*/ 8 w 279"/>
              <a:gd name="T17" fmla="*/ 22 h 256"/>
              <a:gd name="T18" fmla="*/ 4 w 279"/>
              <a:gd name="T19" fmla="*/ 29 h 256"/>
              <a:gd name="T20" fmla="*/ 1 w 279"/>
              <a:gd name="T21" fmla="*/ 38 h 256"/>
              <a:gd name="T22" fmla="*/ 0 w 279"/>
              <a:gd name="T23" fmla="*/ 46 h 256"/>
              <a:gd name="T24" fmla="*/ 0 w 279"/>
              <a:gd name="T25" fmla="*/ 46 h 256"/>
              <a:gd name="T26" fmla="*/ 0 w 279"/>
              <a:gd name="T27" fmla="*/ 139 h 256"/>
              <a:gd name="T28" fmla="*/ 0 w 279"/>
              <a:gd name="T29" fmla="*/ 139 h 256"/>
              <a:gd name="T30" fmla="*/ 1 w 279"/>
              <a:gd name="T31" fmla="*/ 148 h 256"/>
              <a:gd name="T32" fmla="*/ 4 w 279"/>
              <a:gd name="T33" fmla="*/ 157 h 256"/>
              <a:gd name="T34" fmla="*/ 8 w 279"/>
              <a:gd name="T35" fmla="*/ 164 h 256"/>
              <a:gd name="T36" fmla="*/ 14 w 279"/>
              <a:gd name="T37" fmla="*/ 171 h 256"/>
              <a:gd name="T38" fmla="*/ 22 w 279"/>
              <a:gd name="T39" fmla="*/ 177 h 256"/>
              <a:gd name="T40" fmla="*/ 30 w 279"/>
              <a:gd name="T41" fmla="*/ 182 h 256"/>
              <a:gd name="T42" fmla="*/ 38 w 279"/>
              <a:gd name="T43" fmla="*/ 185 h 256"/>
              <a:gd name="T44" fmla="*/ 46 w 279"/>
              <a:gd name="T45" fmla="*/ 186 h 256"/>
              <a:gd name="T46" fmla="*/ 46 w 279"/>
              <a:gd name="T47" fmla="*/ 186 h 256"/>
              <a:gd name="T48" fmla="*/ 45 w 279"/>
              <a:gd name="T49" fmla="*/ 186 h 256"/>
              <a:gd name="T50" fmla="*/ 46 w 279"/>
              <a:gd name="T51" fmla="*/ 186 h 256"/>
              <a:gd name="T52" fmla="*/ 46 w 279"/>
              <a:gd name="T53" fmla="*/ 256 h 256"/>
              <a:gd name="T54" fmla="*/ 116 w 279"/>
              <a:gd name="T55" fmla="*/ 186 h 256"/>
              <a:gd name="T56" fmla="*/ 116 w 279"/>
              <a:gd name="T57" fmla="*/ 186 h 256"/>
              <a:gd name="T58" fmla="*/ 233 w 279"/>
              <a:gd name="T59" fmla="*/ 186 h 256"/>
              <a:gd name="T60" fmla="*/ 233 w 279"/>
              <a:gd name="T61" fmla="*/ 186 h 256"/>
              <a:gd name="T62" fmla="*/ 241 w 279"/>
              <a:gd name="T63" fmla="*/ 185 h 256"/>
              <a:gd name="T64" fmla="*/ 250 w 279"/>
              <a:gd name="T65" fmla="*/ 182 h 256"/>
              <a:gd name="T66" fmla="*/ 259 w 279"/>
              <a:gd name="T67" fmla="*/ 177 h 256"/>
              <a:gd name="T68" fmla="*/ 265 w 279"/>
              <a:gd name="T69" fmla="*/ 171 h 256"/>
              <a:gd name="T70" fmla="*/ 271 w 279"/>
              <a:gd name="T71" fmla="*/ 164 h 256"/>
              <a:gd name="T72" fmla="*/ 276 w 279"/>
              <a:gd name="T73" fmla="*/ 157 h 256"/>
              <a:gd name="T74" fmla="*/ 279 w 279"/>
              <a:gd name="T75" fmla="*/ 148 h 256"/>
              <a:gd name="T76" fmla="*/ 279 w 279"/>
              <a:gd name="T77" fmla="*/ 139 h 256"/>
              <a:gd name="T78" fmla="*/ 279 w 279"/>
              <a:gd name="T79" fmla="*/ 139 h 256"/>
              <a:gd name="T80" fmla="*/ 279 w 279"/>
              <a:gd name="T81" fmla="*/ 46 h 256"/>
              <a:gd name="T82" fmla="*/ 279 w 279"/>
              <a:gd name="T83" fmla="*/ 46 h 256"/>
              <a:gd name="T84" fmla="*/ 279 w 279"/>
              <a:gd name="T85" fmla="*/ 38 h 256"/>
              <a:gd name="T86" fmla="*/ 276 w 279"/>
              <a:gd name="T87" fmla="*/ 29 h 256"/>
              <a:gd name="T88" fmla="*/ 271 w 279"/>
              <a:gd name="T89" fmla="*/ 22 h 256"/>
              <a:gd name="T90" fmla="*/ 265 w 279"/>
              <a:gd name="T91" fmla="*/ 14 h 256"/>
              <a:gd name="T92" fmla="*/ 259 w 279"/>
              <a:gd name="T93" fmla="*/ 9 h 256"/>
              <a:gd name="T94" fmla="*/ 250 w 279"/>
              <a:gd name="T95" fmla="*/ 4 h 256"/>
              <a:gd name="T96" fmla="*/ 241 w 279"/>
              <a:gd name="T97" fmla="*/ 1 h 256"/>
              <a:gd name="T98" fmla="*/ 233 w 279"/>
              <a:gd name="T99" fmla="*/ 0 h 256"/>
              <a:gd name="T100" fmla="*/ 233 w 279"/>
              <a:gd name="T101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256">
                <a:moveTo>
                  <a:pt x="233" y="0"/>
                </a:moveTo>
                <a:lnTo>
                  <a:pt x="233" y="0"/>
                </a:lnTo>
                <a:lnTo>
                  <a:pt x="46" y="0"/>
                </a:lnTo>
                <a:lnTo>
                  <a:pt x="46" y="0"/>
                </a:lnTo>
                <a:lnTo>
                  <a:pt x="38" y="1"/>
                </a:lnTo>
                <a:lnTo>
                  <a:pt x="30" y="4"/>
                </a:lnTo>
                <a:lnTo>
                  <a:pt x="22" y="9"/>
                </a:lnTo>
                <a:lnTo>
                  <a:pt x="14" y="14"/>
                </a:lnTo>
                <a:lnTo>
                  <a:pt x="8" y="22"/>
                </a:lnTo>
                <a:lnTo>
                  <a:pt x="4" y="29"/>
                </a:lnTo>
                <a:lnTo>
                  <a:pt x="1" y="38"/>
                </a:lnTo>
                <a:lnTo>
                  <a:pt x="0" y="46"/>
                </a:lnTo>
                <a:lnTo>
                  <a:pt x="0" y="46"/>
                </a:lnTo>
                <a:lnTo>
                  <a:pt x="0" y="139"/>
                </a:lnTo>
                <a:lnTo>
                  <a:pt x="0" y="139"/>
                </a:lnTo>
                <a:lnTo>
                  <a:pt x="1" y="148"/>
                </a:lnTo>
                <a:lnTo>
                  <a:pt x="4" y="157"/>
                </a:lnTo>
                <a:lnTo>
                  <a:pt x="8" y="164"/>
                </a:lnTo>
                <a:lnTo>
                  <a:pt x="14" y="171"/>
                </a:lnTo>
                <a:lnTo>
                  <a:pt x="22" y="177"/>
                </a:lnTo>
                <a:lnTo>
                  <a:pt x="30" y="182"/>
                </a:lnTo>
                <a:lnTo>
                  <a:pt x="38" y="185"/>
                </a:lnTo>
                <a:lnTo>
                  <a:pt x="46" y="186"/>
                </a:lnTo>
                <a:lnTo>
                  <a:pt x="46" y="186"/>
                </a:lnTo>
                <a:lnTo>
                  <a:pt x="45" y="186"/>
                </a:lnTo>
                <a:lnTo>
                  <a:pt x="46" y="186"/>
                </a:lnTo>
                <a:lnTo>
                  <a:pt x="46" y="256"/>
                </a:lnTo>
                <a:lnTo>
                  <a:pt x="116" y="186"/>
                </a:lnTo>
                <a:lnTo>
                  <a:pt x="116" y="186"/>
                </a:lnTo>
                <a:lnTo>
                  <a:pt x="233" y="186"/>
                </a:lnTo>
                <a:lnTo>
                  <a:pt x="233" y="186"/>
                </a:lnTo>
                <a:lnTo>
                  <a:pt x="241" y="185"/>
                </a:lnTo>
                <a:lnTo>
                  <a:pt x="250" y="182"/>
                </a:lnTo>
                <a:lnTo>
                  <a:pt x="259" y="177"/>
                </a:lnTo>
                <a:lnTo>
                  <a:pt x="265" y="171"/>
                </a:lnTo>
                <a:lnTo>
                  <a:pt x="271" y="164"/>
                </a:lnTo>
                <a:lnTo>
                  <a:pt x="276" y="157"/>
                </a:lnTo>
                <a:lnTo>
                  <a:pt x="279" y="148"/>
                </a:lnTo>
                <a:lnTo>
                  <a:pt x="279" y="139"/>
                </a:lnTo>
                <a:lnTo>
                  <a:pt x="279" y="139"/>
                </a:lnTo>
                <a:lnTo>
                  <a:pt x="279" y="46"/>
                </a:lnTo>
                <a:lnTo>
                  <a:pt x="279" y="46"/>
                </a:lnTo>
                <a:lnTo>
                  <a:pt x="279" y="38"/>
                </a:lnTo>
                <a:lnTo>
                  <a:pt x="276" y="29"/>
                </a:lnTo>
                <a:lnTo>
                  <a:pt x="271" y="22"/>
                </a:lnTo>
                <a:lnTo>
                  <a:pt x="265" y="14"/>
                </a:lnTo>
                <a:lnTo>
                  <a:pt x="259" y="9"/>
                </a:lnTo>
                <a:lnTo>
                  <a:pt x="250" y="4"/>
                </a:lnTo>
                <a:lnTo>
                  <a:pt x="241" y="1"/>
                </a:lnTo>
                <a:lnTo>
                  <a:pt x="233" y="0"/>
                </a:lnTo>
                <a:lnTo>
                  <a:pt x="2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千图PPT彼岸天：ID 8661124Freeform: Shape 25"/>
          <p:cNvSpPr/>
          <p:nvPr>
            <p:custDataLst>
              <p:tags r:id="rId13"/>
            </p:custDataLst>
          </p:nvPr>
        </p:nvSpPr>
        <p:spPr bwMode="auto">
          <a:xfrm>
            <a:off x="9004859" y="2944272"/>
            <a:ext cx="458869" cy="435495"/>
          </a:xfrm>
          <a:custGeom>
            <a:avLst/>
            <a:gdLst>
              <a:gd name="T0" fmla="*/ 179 w 373"/>
              <a:gd name="T1" fmla="*/ 8 h 354"/>
              <a:gd name="T2" fmla="*/ 185 w 373"/>
              <a:gd name="T3" fmla="*/ 0 h 354"/>
              <a:gd name="T4" fmla="*/ 188 w 373"/>
              <a:gd name="T5" fmla="*/ 0 h 354"/>
              <a:gd name="T6" fmla="*/ 194 w 373"/>
              <a:gd name="T7" fmla="*/ 8 h 354"/>
              <a:gd name="T8" fmla="*/ 227 w 373"/>
              <a:gd name="T9" fmla="*/ 104 h 354"/>
              <a:gd name="T10" fmla="*/ 241 w 373"/>
              <a:gd name="T11" fmla="*/ 120 h 354"/>
              <a:gd name="T12" fmla="*/ 259 w 373"/>
              <a:gd name="T13" fmla="*/ 128 h 354"/>
              <a:gd name="T14" fmla="*/ 361 w 373"/>
              <a:gd name="T15" fmla="*/ 130 h 354"/>
              <a:gd name="T16" fmla="*/ 372 w 373"/>
              <a:gd name="T17" fmla="*/ 133 h 354"/>
              <a:gd name="T18" fmla="*/ 373 w 373"/>
              <a:gd name="T19" fmla="*/ 136 h 354"/>
              <a:gd name="T20" fmla="*/ 366 w 373"/>
              <a:gd name="T21" fmla="*/ 145 h 354"/>
              <a:gd name="T22" fmla="*/ 286 w 373"/>
              <a:gd name="T23" fmla="*/ 206 h 354"/>
              <a:gd name="T24" fmla="*/ 274 w 373"/>
              <a:gd name="T25" fmla="*/ 224 h 354"/>
              <a:gd name="T26" fmla="*/ 273 w 373"/>
              <a:gd name="T27" fmla="*/ 244 h 354"/>
              <a:gd name="T28" fmla="*/ 303 w 373"/>
              <a:gd name="T29" fmla="*/ 341 h 354"/>
              <a:gd name="T30" fmla="*/ 303 w 373"/>
              <a:gd name="T31" fmla="*/ 351 h 354"/>
              <a:gd name="T32" fmla="*/ 300 w 373"/>
              <a:gd name="T33" fmla="*/ 354 h 354"/>
              <a:gd name="T34" fmla="*/ 290 w 373"/>
              <a:gd name="T35" fmla="*/ 350 h 354"/>
              <a:gd name="T36" fmla="*/ 207 w 373"/>
              <a:gd name="T37" fmla="*/ 292 h 354"/>
              <a:gd name="T38" fmla="*/ 187 w 373"/>
              <a:gd name="T39" fmla="*/ 286 h 354"/>
              <a:gd name="T40" fmla="*/ 166 w 373"/>
              <a:gd name="T41" fmla="*/ 292 h 354"/>
              <a:gd name="T42" fmla="*/ 83 w 373"/>
              <a:gd name="T43" fmla="*/ 350 h 354"/>
              <a:gd name="T44" fmla="*/ 73 w 373"/>
              <a:gd name="T45" fmla="*/ 354 h 354"/>
              <a:gd name="T46" fmla="*/ 70 w 373"/>
              <a:gd name="T47" fmla="*/ 351 h 354"/>
              <a:gd name="T48" fmla="*/ 70 w 373"/>
              <a:gd name="T49" fmla="*/ 341 h 354"/>
              <a:gd name="T50" fmla="*/ 101 w 373"/>
              <a:gd name="T51" fmla="*/ 244 h 354"/>
              <a:gd name="T52" fmla="*/ 99 w 373"/>
              <a:gd name="T53" fmla="*/ 224 h 354"/>
              <a:gd name="T54" fmla="*/ 88 w 373"/>
              <a:gd name="T55" fmla="*/ 206 h 354"/>
              <a:gd name="T56" fmla="*/ 8 w 373"/>
              <a:gd name="T57" fmla="*/ 145 h 354"/>
              <a:gd name="T58" fmla="*/ 0 w 373"/>
              <a:gd name="T59" fmla="*/ 136 h 354"/>
              <a:gd name="T60" fmla="*/ 2 w 373"/>
              <a:gd name="T61" fmla="*/ 133 h 354"/>
              <a:gd name="T62" fmla="*/ 12 w 373"/>
              <a:gd name="T63" fmla="*/ 130 h 354"/>
              <a:gd name="T64" fmla="*/ 114 w 373"/>
              <a:gd name="T65" fmla="*/ 128 h 354"/>
              <a:gd name="T66" fmla="*/ 133 w 373"/>
              <a:gd name="T67" fmla="*/ 120 h 354"/>
              <a:gd name="T68" fmla="*/ 146 w 373"/>
              <a:gd name="T69" fmla="*/ 10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3" h="354">
                <a:moveTo>
                  <a:pt x="179" y="8"/>
                </a:moveTo>
                <a:lnTo>
                  <a:pt x="179" y="8"/>
                </a:lnTo>
                <a:lnTo>
                  <a:pt x="182" y="3"/>
                </a:lnTo>
                <a:lnTo>
                  <a:pt x="185" y="0"/>
                </a:lnTo>
                <a:lnTo>
                  <a:pt x="187" y="0"/>
                </a:lnTo>
                <a:lnTo>
                  <a:pt x="188" y="0"/>
                </a:lnTo>
                <a:lnTo>
                  <a:pt x="191" y="3"/>
                </a:lnTo>
                <a:lnTo>
                  <a:pt x="194" y="8"/>
                </a:lnTo>
                <a:lnTo>
                  <a:pt x="227" y="104"/>
                </a:lnTo>
                <a:lnTo>
                  <a:pt x="227" y="104"/>
                </a:lnTo>
                <a:lnTo>
                  <a:pt x="233" y="113"/>
                </a:lnTo>
                <a:lnTo>
                  <a:pt x="241" y="120"/>
                </a:lnTo>
                <a:lnTo>
                  <a:pt x="249" y="126"/>
                </a:lnTo>
                <a:lnTo>
                  <a:pt x="259" y="128"/>
                </a:lnTo>
                <a:lnTo>
                  <a:pt x="361" y="130"/>
                </a:lnTo>
                <a:lnTo>
                  <a:pt x="361" y="130"/>
                </a:lnTo>
                <a:lnTo>
                  <a:pt x="369" y="132"/>
                </a:lnTo>
                <a:lnTo>
                  <a:pt x="372" y="133"/>
                </a:lnTo>
                <a:lnTo>
                  <a:pt x="373" y="135"/>
                </a:lnTo>
                <a:lnTo>
                  <a:pt x="373" y="136"/>
                </a:lnTo>
                <a:lnTo>
                  <a:pt x="372" y="139"/>
                </a:lnTo>
                <a:lnTo>
                  <a:pt x="366" y="145"/>
                </a:lnTo>
                <a:lnTo>
                  <a:pt x="286" y="206"/>
                </a:lnTo>
                <a:lnTo>
                  <a:pt x="286" y="206"/>
                </a:lnTo>
                <a:lnTo>
                  <a:pt x="278" y="213"/>
                </a:lnTo>
                <a:lnTo>
                  <a:pt x="274" y="224"/>
                </a:lnTo>
                <a:lnTo>
                  <a:pt x="273" y="234"/>
                </a:lnTo>
                <a:lnTo>
                  <a:pt x="273" y="244"/>
                </a:lnTo>
                <a:lnTo>
                  <a:pt x="303" y="341"/>
                </a:lnTo>
                <a:lnTo>
                  <a:pt x="303" y="341"/>
                </a:lnTo>
                <a:lnTo>
                  <a:pt x="303" y="349"/>
                </a:lnTo>
                <a:lnTo>
                  <a:pt x="303" y="351"/>
                </a:lnTo>
                <a:lnTo>
                  <a:pt x="302" y="353"/>
                </a:lnTo>
                <a:lnTo>
                  <a:pt x="300" y="354"/>
                </a:lnTo>
                <a:lnTo>
                  <a:pt x="297" y="354"/>
                </a:lnTo>
                <a:lnTo>
                  <a:pt x="290" y="350"/>
                </a:lnTo>
                <a:lnTo>
                  <a:pt x="207" y="292"/>
                </a:lnTo>
                <a:lnTo>
                  <a:pt x="207" y="292"/>
                </a:lnTo>
                <a:lnTo>
                  <a:pt x="197" y="287"/>
                </a:lnTo>
                <a:lnTo>
                  <a:pt x="187" y="286"/>
                </a:lnTo>
                <a:lnTo>
                  <a:pt x="176" y="287"/>
                </a:lnTo>
                <a:lnTo>
                  <a:pt x="166" y="292"/>
                </a:lnTo>
                <a:lnTo>
                  <a:pt x="83" y="350"/>
                </a:lnTo>
                <a:lnTo>
                  <a:pt x="83" y="350"/>
                </a:lnTo>
                <a:lnTo>
                  <a:pt x="76" y="354"/>
                </a:lnTo>
                <a:lnTo>
                  <a:pt x="73" y="354"/>
                </a:lnTo>
                <a:lnTo>
                  <a:pt x="72" y="353"/>
                </a:lnTo>
                <a:lnTo>
                  <a:pt x="70" y="351"/>
                </a:lnTo>
                <a:lnTo>
                  <a:pt x="70" y="349"/>
                </a:lnTo>
                <a:lnTo>
                  <a:pt x="70" y="341"/>
                </a:lnTo>
                <a:lnTo>
                  <a:pt x="101" y="244"/>
                </a:lnTo>
                <a:lnTo>
                  <a:pt x="101" y="244"/>
                </a:lnTo>
                <a:lnTo>
                  <a:pt x="101" y="234"/>
                </a:lnTo>
                <a:lnTo>
                  <a:pt x="99" y="224"/>
                </a:lnTo>
                <a:lnTo>
                  <a:pt x="95" y="213"/>
                </a:lnTo>
                <a:lnTo>
                  <a:pt x="88" y="206"/>
                </a:lnTo>
                <a:lnTo>
                  <a:pt x="8" y="145"/>
                </a:lnTo>
                <a:lnTo>
                  <a:pt x="8" y="145"/>
                </a:lnTo>
                <a:lnTo>
                  <a:pt x="2" y="139"/>
                </a:lnTo>
                <a:lnTo>
                  <a:pt x="0" y="136"/>
                </a:lnTo>
                <a:lnTo>
                  <a:pt x="0" y="135"/>
                </a:lnTo>
                <a:lnTo>
                  <a:pt x="2" y="133"/>
                </a:lnTo>
                <a:lnTo>
                  <a:pt x="5" y="132"/>
                </a:lnTo>
                <a:lnTo>
                  <a:pt x="12" y="130"/>
                </a:lnTo>
                <a:lnTo>
                  <a:pt x="114" y="128"/>
                </a:lnTo>
                <a:lnTo>
                  <a:pt x="114" y="128"/>
                </a:lnTo>
                <a:lnTo>
                  <a:pt x="124" y="126"/>
                </a:lnTo>
                <a:lnTo>
                  <a:pt x="133" y="120"/>
                </a:lnTo>
                <a:lnTo>
                  <a:pt x="140" y="113"/>
                </a:lnTo>
                <a:lnTo>
                  <a:pt x="146" y="104"/>
                </a:lnTo>
                <a:lnTo>
                  <a:pt x="179" y="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千图PPT彼岸天：ID 8661124Freeform: Shape 26"/>
          <p:cNvSpPr/>
          <p:nvPr>
            <p:custDataLst>
              <p:tags r:id="rId14"/>
            </p:custDataLst>
          </p:nvPr>
        </p:nvSpPr>
        <p:spPr bwMode="auto">
          <a:xfrm>
            <a:off x="9719847" y="2947944"/>
            <a:ext cx="429508" cy="428150"/>
          </a:xfrm>
          <a:custGeom>
            <a:avLst/>
            <a:gdLst>
              <a:gd name="T0" fmla="*/ 256 w 316"/>
              <a:gd name="T1" fmla="*/ 197 h 315"/>
              <a:gd name="T2" fmla="*/ 256 w 316"/>
              <a:gd name="T3" fmla="*/ 157 h 315"/>
              <a:gd name="T4" fmla="*/ 256 w 316"/>
              <a:gd name="T5" fmla="*/ 138 h 315"/>
              <a:gd name="T6" fmla="*/ 178 w 316"/>
              <a:gd name="T7" fmla="*/ 138 h 315"/>
              <a:gd name="T8" fmla="*/ 178 w 316"/>
              <a:gd name="T9" fmla="*/ 118 h 315"/>
              <a:gd name="T10" fmla="*/ 237 w 316"/>
              <a:gd name="T11" fmla="*/ 118 h 315"/>
              <a:gd name="T12" fmla="*/ 237 w 316"/>
              <a:gd name="T13" fmla="*/ 98 h 315"/>
              <a:gd name="T14" fmla="*/ 237 w 316"/>
              <a:gd name="T15" fmla="*/ 0 h 315"/>
              <a:gd name="T16" fmla="*/ 119 w 316"/>
              <a:gd name="T17" fmla="*/ 0 h 315"/>
              <a:gd name="T18" fmla="*/ 99 w 316"/>
              <a:gd name="T19" fmla="*/ 0 h 315"/>
              <a:gd name="T20" fmla="*/ 99 w 316"/>
              <a:gd name="T21" fmla="*/ 118 h 315"/>
              <a:gd name="T22" fmla="*/ 158 w 316"/>
              <a:gd name="T23" fmla="*/ 118 h 315"/>
              <a:gd name="T24" fmla="*/ 158 w 316"/>
              <a:gd name="T25" fmla="*/ 138 h 315"/>
              <a:gd name="T26" fmla="*/ 60 w 316"/>
              <a:gd name="T27" fmla="*/ 138 h 315"/>
              <a:gd name="T28" fmla="*/ 60 w 316"/>
              <a:gd name="T29" fmla="*/ 157 h 315"/>
              <a:gd name="T30" fmla="*/ 60 w 316"/>
              <a:gd name="T31" fmla="*/ 197 h 315"/>
              <a:gd name="T32" fmla="*/ 20 w 316"/>
              <a:gd name="T33" fmla="*/ 197 h 315"/>
              <a:gd name="T34" fmla="*/ 0 w 316"/>
              <a:gd name="T35" fmla="*/ 197 h 315"/>
              <a:gd name="T36" fmla="*/ 0 w 316"/>
              <a:gd name="T37" fmla="*/ 315 h 315"/>
              <a:gd name="T38" fmla="*/ 138 w 316"/>
              <a:gd name="T39" fmla="*/ 315 h 315"/>
              <a:gd name="T40" fmla="*/ 138 w 316"/>
              <a:gd name="T41" fmla="*/ 295 h 315"/>
              <a:gd name="T42" fmla="*/ 138 w 316"/>
              <a:gd name="T43" fmla="*/ 197 h 315"/>
              <a:gd name="T44" fmla="*/ 79 w 316"/>
              <a:gd name="T45" fmla="*/ 197 h 315"/>
              <a:gd name="T46" fmla="*/ 79 w 316"/>
              <a:gd name="T47" fmla="*/ 157 h 315"/>
              <a:gd name="T48" fmla="*/ 237 w 316"/>
              <a:gd name="T49" fmla="*/ 157 h 315"/>
              <a:gd name="T50" fmla="*/ 237 w 316"/>
              <a:gd name="T51" fmla="*/ 197 h 315"/>
              <a:gd name="T52" fmla="*/ 197 w 316"/>
              <a:gd name="T53" fmla="*/ 197 h 315"/>
              <a:gd name="T54" fmla="*/ 178 w 316"/>
              <a:gd name="T55" fmla="*/ 197 h 315"/>
              <a:gd name="T56" fmla="*/ 178 w 316"/>
              <a:gd name="T57" fmla="*/ 315 h 315"/>
              <a:gd name="T58" fmla="*/ 316 w 316"/>
              <a:gd name="T59" fmla="*/ 315 h 315"/>
              <a:gd name="T60" fmla="*/ 316 w 316"/>
              <a:gd name="T61" fmla="*/ 295 h 315"/>
              <a:gd name="T62" fmla="*/ 316 w 316"/>
              <a:gd name="T63" fmla="*/ 197 h 315"/>
              <a:gd name="T64" fmla="*/ 256 w 316"/>
              <a:gd name="T65" fmla="*/ 197 h 315"/>
              <a:gd name="T66" fmla="*/ 119 w 316"/>
              <a:gd name="T67" fmla="*/ 216 h 315"/>
              <a:gd name="T68" fmla="*/ 119 w 316"/>
              <a:gd name="T69" fmla="*/ 236 h 315"/>
              <a:gd name="T70" fmla="*/ 20 w 316"/>
              <a:gd name="T71" fmla="*/ 236 h 315"/>
              <a:gd name="T72" fmla="*/ 20 w 316"/>
              <a:gd name="T73" fmla="*/ 216 h 315"/>
              <a:gd name="T74" fmla="*/ 119 w 316"/>
              <a:gd name="T75" fmla="*/ 216 h 315"/>
              <a:gd name="T76" fmla="*/ 119 w 316"/>
              <a:gd name="T77" fmla="*/ 39 h 315"/>
              <a:gd name="T78" fmla="*/ 119 w 316"/>
              <a:gd name="T79" fmla="*/ 20 h 315"/>
              <a:gd name="T80" fmla="*/ 217 w 316"/>
              <a:gd name="T81" fmla="*/ 20 h 315"/>
              <a:gd name="T82" fmla="*/ 217 w 316"/>
              <a:gd name="T83" fmla="*/ 39 h 315"/>
              <a:gd name="T84" fmla="*/ 119 w 316"/>
              <a:gd name="T85" fmla="*/ 39 h 315"/>
              <a:gd name="T86" fmla="*/ 296 w 316"/>
              <a:gd name="T87" fmla="*/ 236 h 315"/>
              <a:gd name="T88" fmla="*/ 197 w 316"/>
              <a:gd name="T89" fmla="*/ 236 h 315"/>
              <a:gd name="T90" fmla="*/ 197 w 316"/>
              <a:gd name="T91" fmla="*/ 216 h 315"/>
              <a:gd name="T92" fmla="*/ 296 w 316"/>
              <a:gd name="T93" fmla="*/ 216 h 315"/>
              <a:gd name="T94" fmla="*/ 296 w 316"/>
              <a:gd name="T95" fmla="*/ 236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16" h="315">
                <a:moveTo>
                  <a:pt x="256" y="197"/>
                </a:moveTo>
                <a:lnTo>
                  <a:pt x="256" y="157"/>
                </a:lnTo>
                <a:lnTo>
                  <a:pt x="256" y="138"/>
                </a:lnTo>
                <a:lnTo>
                  <a:pt x="178" y="138"/>
                </a:lnTo>
                <a:lnTo>
                  <a:pt x="178" y="118"/>
                </a:lnTo>
                <a:lnTo>
                  <a:pt x="237" y="118"/>
                </a:lnTo>
                <a:lnTo>
                  <a:pt x="237" y="98"/>
                </a:lnTo>
                <a:lnTo>
                  <a:pt x="237" y="0"/>
                </a:lnTo>
                <a:lnTo>
                  <a:pt x="119" y="0"/>
                </a:lnTo>
                <a:lnTo>
                  <a:pt x="99" y="0"/>
                </a:lnTo>
                <a:lnTo>
                  <a:pt x="99" y="118"/>
                </a:lnTo>
                <a:lnTo>
                  <a:pt x="158" y="118"/>
                </a:lnTo>
                <a:lnTo>
                  <a:pt x="158" y="138"/>
                </a:lnTo>
                <a:lnTo>
                  <a:pt x="60" y="138"/>
                </a:lnTo>
                <a:lnTo>
                  <a:pt x="60" y="157"/>
                </a:lnTo>
                <a:lnTo>
                  <a:pt x="60" y="197"/>
                </a:lnTo>
                <a:lnTo>
                  <a:pt x="20" y="197"/>
                </a:lnTo>
                <a:lnTo>
                  <a:pt x="0" y="197"/>
                </a:lnTo>
                <a:lnTo>
                  <a:pt x="0" y="315"/>
                </a:lnTo>
                <a:lnTo>
                  <a:pt x="138" y="315"/>
                </a:lnTo>
                <a:lnTo>
                  <a:pt x="138" y="295"/>
                </a:lnTo>
                <a:lnTo>
                  <a:pt x="138" y="197"/>
                </a:lnTo>
                <a:lnTo>
                  <a:pt x="79" y="197"/>
                </a:lnTo>
                <a:lnTo>
                  <a:pt x="79" y="157"/>
                </a:lnTo>
                <a:lnTo>
                  <a:pt x="237" y="157"/>
                </a:lnTo>
                <a:lnTo>
                  <a:pt x="237" y="197"/>
                </a:lnTo>
                <a:lnTo>
                  <a:pt x="197" y="197"/>
                </a:lnTo>
                <a:lnTo>
                  <a:pt x="178" y="197"/>
                </a:lnTo>
                <a:lnTo>
                  <a:pt x="178" y="315"/>
                </a:lnTo>
                <a:lnTo>
                  <a:pt x="316" y="315"/>
                </a:lnTo>
                <a:lnTo>
                  <a:pt x="316" y="295"/>
                </a:lnTo>
                <a:lnTo>
                  <a:pt x="316" y="197"/>
                </a:lnTo>
                <a:lnTo>
                  <a:pt x="256" y="197"/>
                </a:lnTo>
                <a:close/>
                <a:moveTo>
                  <a:pt x="119" y="216"/>
                </a:moveTo>
                <a:lnTo>
                  <a:pt x="119" y="236"/>
                </a:lnTo>
                <a:lnTo>
                  <a:pt x="20" y="236"/>
                </a:lnTo>
                <a:lnTo>
                  <a:pt x="20" y="216"/>
                </a:lnTo>
                <a:lnTo>
                  <a:pt x="119" y="216"/>
                </a:lnTo>
                <a:close/>
                <a:moveTo>
                  <a:pt x="119" y="39"/>
                </a:moveTo>
                <a:lnTo>
                  <a:pt x="119" y="20"/>
                </a:lnTo>
                <a:lnTo>
                  <a:pt x="217" y="20"/>
                </a:lnTo>
                <a:lnTo>
                  <a:pt x="217" y="39"/>
                </a:lnTo>
                <a:lnTo>
                  <a:pt x="119" y="39"/>
                </a:lnTo>
                <a:close/>
                <a:moveTo>
                  <a:pt x="296" y="236"/>
                </a:moveTo>
                <a:lnTo>
                  <a:pt x="197" y="236"/>
                </a:lnTo>
                <a:lnTo>
                  <a:pt x="197" y="216"/>
                </a:lnTo>
                <a:lnTo>
                  <a:pt x="296" y="216"/>
                </a:lnTo>
                <a:lnTo>
                  <a:pt x="296" y="2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6" name="圆角矩形 3">
            <a:extLst>
              <a:ext uri="{FF2B5EF4-FFF2-40B4-BE49-F238E27FC236}">
                <a16:creationId xmlns:a16="http://schemas.microsoft.com/office/drawing/2014/main" id="{C3A4035F-B98F-4D7F-9B95-FE92E853E523}"/>
              </a:ext>
            </a:extLst>
          </p:cNvPr>
          <p:cNvSpPr/>
          <p:nvPr/>
        </p:nvSpPr>
        <p:spPr>
          <a:xfrm>
            <a:off x="3706875" y="466241"/>
            <a:ext cx="4778249" cy="659500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类的声明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1" grpId="0"/>
      <p:bldP spid="11" grpId="0"/>
      <p:bldP spid="17" grpId="0" animBg="1"/>
      <p:bldP spid="18" grpId="0" animBg="1"/>
      <p:bldP spid="19" grpId="0" animBg="1"/>
      <p:bldP spid="14" grpId="0" animBg="1"/>
      <p:bldP spid="15" grpId="0" animBg="1"/>
      <p:bldP spid="16" grpId="0" animBg="1"/>
      <p:bldP spid="2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GuidesStyle_Normal&quot;,&quot;Name&quot;:&quot;正常&quot;,&quot;HeaderHeight&quot;:10.0,&quot;FooterHeight&quot;:4.0,&quot;SideMargin&quot;:3.0,&quot;TopMargin&quot;:3.0,&quot;BottomMargin&quot;:3.0,&quot;IntervalMargin&quot;:3.0}"/>
  <p:tag name="ISPRING_ULTRA_SCORM_COURSE_ID" val="CC56353B-2320-4AF6-9DC5-D7A1E091398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演示文稿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heme/theme1.xml><?xml version="1.0" encoding="utf-8"?>
<a:theme xmlns:a="http://schemas.openxmlformats.org/drawingml/2006/main" name="PPT定制1801380800">
  <a:themeElements>
    <a:clrScheme name="MC-欧美风主题色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77B5"/>
      </a:accent1>
      <a:accent2>
        <a:srgbClr val="00A0DC"/>
      </a:accent2>
      <a:accent3>
        <a:srgbClr val="283E4A"/>
      </a:accent3>
      <a:accent4>
        <a:srgbClr val="55595D"/>
      </a:accent4>
      <a:accent5>
        <a:srgbClr val="6F7173"/>
      </a:accent5>
      <a:accent6>
        <a:srgbClr val="9B9EA1"/>
      </a:accent6>
      <a:hlink>
        <a:srgbClr val="0077B5"/>
      </a:hlink>
      <a:folHlink>
        <a:srgbClr val="BFBFBF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MC-欧美风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77B5"/>
    </a:accent1>
    <a:accent2>
      <a:srgbClr val="00A0DC"/>
    </a:accent2>
    <a:accent3>
      <a:srgbClr val="283E4A"/>
    </a:accent3>
    <a:accent4>
      <a:srgbClr val="55595D"/>
    </a:accent4>
    <a:accent5>
      <a:srgbClr val="6F7173"/>
    </a:accent5>
    <a:accent6>
      <a:srgbClr val="9B9EA1"/>
    </a:accent6>
    <a:hlink>
      <a:srgbClr val="0077B5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1</Template>
  <TotalTime>4626</TotalTime>
  <Words>4053</Words>
  <Application>Microsoft Office PowerPoint</Application>
  <PresentationFormat>宽屏</PresentationFormat>
  <Paragraphs>723</Paragraphs>
  <Slides>54</Slides>
  <Notes>46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54</vt:i4>
      </vt:variant>
    </vt:vector>
  </HeadingPairs>
  <TitlesOfParts>
    <vt:vector size="61" baseType="lpstr">
      <vt:lpstr>Wingdings</vt:lpstr>
      <vt:lpstr>等线</vt:lpstr>
      <vt:lpstr>Agency FB</vt:lpstr>
      <vt:lpstr>Calibri</vt:lpstr>
      <vt:lpstr>Arial</vt:lpstr>
      <vt:lpstr>微软雅黑</vt:lpstr>
      <vt:lpstr>PPT定制1801380800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huang</dc:creator>
  <cp:lastModifiedBy>huang1987515@126.com</cp:lastModifiedBy>
  <cp:revision>28</cp:revision>
  <dcterms:created xsi:type="dcterms:W3CDTF">2017-09-21T02:40:00Z</dcterms:created>
  <dcterms:modified xsi:type="dcterms:W3CDTF">2021-09-14T06:55:36Z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